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0" r:id="rId1"/>
  </p:sldMasterIdLst>
  <p:notesMasterIdLst>
    <p:notesMasterId r:id="rId22"/>
  </p:notesMasterIdLst>
  <p:sldIdLst>
    <p:sldId id="256" r:id="rId2"/>
    <p:sldId id="270" r:id="rId3"/>
    <p:sldId id="259" r:id="rId4"/>
    <p:sldId id="260" r:id="rId5"/>
    <p:sldId id="261" r:id="rId6"/>
    <p:sldId id="262" r:id="rId7"/>
    <p:sldId id="271" r:id="rId8"/>
    <p:sldId id="292" r:id="rId9"/>
    <p:sldId id="293" r:id="rId10"/>
    <p:sldId id="294" r:id="rId11"/>
    <p:sldId id="295" r:id="rId12"/>
    <p:sldId id="296" r:id="rId13"/>
    <p:sldId id="297" r:id="rId14"/>
    <p:sldId id="298" r:id="rId15"/>
    <p:sldId id="275" r:id="rId16"/>
    <p:sldId id="288" r:id="rId17"/>
    <p:sldId id="289" r:id="rId18"/>
    <p:sldId id="265" r:id="rId19"/>
    <p:sldId id="266" r:id="rId20"/>
    <p:sldId id="300" r:id="rId21"/>
  </p:sldIdLst>
  <p:sldSz cx="12198350" cy="6858000"/>
  <p:notesSz cx="6810375" cy="9942513"/>
  <p:defaultTextStyle>
    <a:defPPr>
      <a:defRPr lang="en-US"/>
    </a:defPPr>
    <a:lvl1pPr marL="0" algn="l" defTabSz="609692" rtl="0" eaLnBrk="1" latinLnBrk="0" hangingPunct="1">
      <a:defRPr sz="2400" kern="1200">
        <a:solidFill>
          <a:schemeClr val="tx1"/>
        </a:solidFill>
        <a:latin typeface="+mn-lt"/>
        <a:ea typeface="+mn-ea"/>
        <a:cs typeface="+mn-cs"/>
      </a:defRPr>
    </a:lvl1pPr>
    <a:lvl2pPr marL="609692" algn="l" defTabSz="609692" rtl="0" eaLnBrk="1" latinLnBrk="0" hangingPunct="1">
      <a:defRPr sz="2400" kern="1200">
        <a:solidFill>
          <a:schemeClr val="tx1"/>
        </a:solidFill>
        <a:latin typeface="+mn-lt"/>
        <a:ea typeface="+mn-ea"/>
        <a:cs typeface="+mn-cs"/>
      </a:defRPr>
    </a:lvl2pPr>
    <a:lvl3pPr marL="1219382" algn="l" defTabSz="609692" rtl="0" eaLnBrk="1" latinLnBrk="0" hangingPunct="1">
      <a:defRPr sz="2400" kern="1200">
        <a:solidFill>
          <a:schemeClr val="tx1"/>
        </a:solidFill>
        <a:latin typeface="+mn-lt"/>
        <a:ea typeface="+mn-ea"/>
        <a:cs typeface="+mn-cs"/>
      </a:defRPr>
    </a:lvl3pPr>
    <a:lvl4pPr marL="1829074" algn="l" defTabSz="609692" rtl="0" eaLnBrk="1" latinLnBrk="0" hangingPunct="1">
      <a:defRPr sz="2400" kern="1200">
        <a:solidFill>
          <a:schemeClr val="tx1"/>
        </a:solidFill>
        <a:latin typeface="+mn-lt"/>
        <a:ea typeface="+mn-ea"/>
        <a:cs typeface="+mn-cs"/>
      </a:defRPr>
    </a:lvl4pPr>
    <a:lvl5pPr marL="2438766" algn="l" defTabSz="609692" rtl="0" eaLnBrk="1" latinLnBrk="0" hangingPunct="1">
      <a:defRPr sz="2400" kern="1200">
        <a:solidFill>
          <a:schemeClr val="tx1"/>
        </a:solidFill>
        <a:latin typeface="+mn-lt"/>
        <a:ea typeface="+mn-ea"/>
        <a:cs typeface="+mn-cs"/>
      </a:defRPr>
    </a:lvl5pPr>
    <a:lvl6pPr marL="3048457" algn="l" defTabSz="609692" rtl="0" eaLnBrk="1" latinLnBrk="0" hangingPunct="1">
      <a:defRPr sz="2400" kern="1200">
        <a:solidFill>
          <a:schemeClr val="tx1"/>
        </a:solidFill>
        <a:latin typeface="+mn-lt"/>
        <a:ea typeface="+mn-ea"/>
        <a:cs typeface="+mn-cs"/>
      </a:defRPr>
    </a:lvl6pPr>
    <a:lvl7pPr marL="3658148" algn="l" defTabSz="609692" rtl="0" eaLnBrk="1" latinLnBrk="0" hangingPunct="1">
      <a:defRPr sz="2400" kern="1200">
        <a:solidFill>
          <a:schemeClr val="tx1"/>
        </a:solidFill>
        <a:latin typeface="+mn-lt"/>
        <a:ea typeface="+mn-ea"/>
        <a:cs typeface="+mn-cs"/>
      </a:defRPr>
    </a:lvl7pPr>
    <a:lvl8pPr marL="4267839" algn="l" defTabSz="609692" rtl="0" eaLnBrk="1" latinLnBrk="0" hangingPunct="1">
      <a:defRPr sz="2400" kern="1200">
        <a:solidFill>
          <a:schemeClr val="tx1"/>
        </a:solidFill>
        <a:latin typeface="+mn-lt"/>
        <a:ea typeface="+mn-ea"/>
        <a:cs typeface="+mn-cs"/>
      </a:defRPr>
    </a:lvl8pPr>
    <a:lvl9pPr marL="4877530" algn="l" defTabSz="609692"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1216" y="-112"/>
      </p:cViewPr>
      <p:guideLst>
        <p:guide orient="horz" pos="2160"/>
        <p:guide pos="38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image" Target="../media/image15.jpeg"/><Relationship Id="rId2" Type="http://schemas.openxmlformats.org/officeDocument/2006/relationships/image" Target="../media/image16.jpeg"/></Relationships>
</file>

<file path=ppt/diagrams/_rels/data10.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s>
</file>

<file path=ppt/diagrams/_rels/data11.xml.rels><?xml version="1.0" encoding="UTF-8" standalone="yes"?>
<Relationships xmlns="http://schemas.openxmlformats.org/package/2006/relationships"><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image" Target="../media/image21.jpeg"/><Relationship Id="rId2" Type="http://schemas.openxmlformats.org/officeDocument/2006/relationships/image" Target="../media/image22.jpeg"/></Relationships>
</file>

<file path=ppt/diagrams/_rels/data3.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s>
</file>

<file path=ppt/diagrams/_rels/data4.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s>
</file>

<file path=ppt/diagrams/_rels/data5.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s>
</file>

<file path=ppt/diagrams/_rels/data6.xml.rels><?xml version="1.0" encoding="UTF-8" standalone="yes"?>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0.jpeg"/><Relationship Id="rId3" Type="http://schemas.openxmlformats.org/officeDocument/2006/relationships/image" Target="../media/image33.jpeg"/></Relationships>
</file>

<file path=ppt/diagrams/_rels/data8.xml.rels><?xml version="1.0" encoding="UTF-8" standalone="yes"?>
<Relationships xmlns="http://schemas.openxmlformats.org/package/2006/relationships"><Relationship Id="rId1" Type="http://schemas.openxmlformats.org/officeDocument/2006/relationships/image" Target="../media/image34.jpeg"/></Relationships>
</file>

<file path=ppt/diagrams/_rels/data9.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image" Target="../media/image15.jpeg"/><Relationship Id="rId2" Type="http://schemas.openxmlformats.org/officeDocument/2006/relationships/image" Target="../media/image16.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image" Target="../media/image21.jpeg"/><Relationship Id="rId2"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0.jpeg"/><Relationship Id="rId3" Type="http://schemas.openxmlformats.org/officeDocument/2006/relationships/image" Target="../media/image33.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EEAB2-14F9-5641-BE53-98A3C5A8E0CF}" type="doc">
      <dgm:prSet loTypeId="urn:microsoft.com/office/officeart/2005/8/layout/vList3#1" loCatId="" qsTypeId="urn:microsoft.com/office/officeart/2005/8/quickstyle/simple4" qsCatId="simple" csTypeId="urn:microsoft.com/office/officeart/2005/8/colors/accent1_2" csCatId="accent1" phldr="1"/>
      <dgm:spPr/>
      <dgm:t>
        <a:bodyPr/>
        <a:lstStyle/>
        <a:p>
          <a:endParaRPr lang="es-ES"/>
        </a:p>
      </dgm:t>
    </dgm:pt>
    <dgm:pt modelId="{5EC3D38B-6394-F14B-AB1D-F94A38CAEA07}">
      <dgm:prSet custT="1"/>
      <dgm:spPr/>
      <dgm:t>
        <a:bodyPr/>
        <a:lstStyle/>
        <a:p>
          <a:pPr rtl="0"/>
          <a:r>
            <a:rPr lang="es-ES_tradnl" sz="2000" b="1" dirty="0" smtClean="0">
              <a:solidFill>
                <a:srgbClr val="24213E"/>
              </a:solidFill>
            </a:rPr>
            <a:t>Incrementar las exportaciones</a:t>
          </a:r>
          <a:endParaRPr lang="es-ES_tradnl" sz="2000" b="1" dirty="0">
            <a:solidFill>
              <a:srgbClr val="24213E"/>
            </a:solidFill>
          </a:endParaRPr>
        </a:p>
      </dgm:t>
    </dgm:pt>
    <dgm:pt modelId="{0A58E1A2-48E1-024D-8A0C-09C9901A4F07}" type="parTrans" cxnId="{A58891FA-68BD-804B-A003-95D0AE2A2EF7}">
      <dgm:prSet/>
      <dgm:spPr/>
      <dgm:t>
        <a:bodyPr/>
        <a:lstStyle/>
        <a:p>
          <a:endParaRPr lang="es-ES" sz="2000" b="1">
            <a:solidFill>
              <a:srgbClr val="24213E"/>
            </a:solidFill>
          </a:endParaRPr>
        </a:p>
      </dgm:t>
    </dgm:pt>
    <dgm:pt modelId="{02EC85CC-C089-5842-A8F5-AB5A78CEFB41}" type="sibTrans" cxnId="{A58891FA-68BD-804B-A003-95D0AE2A2EF7}">
      <dgm:prSet/>
      <dgm:spPr/>
      <dgm:t>
        <a:bodyPr/>
        <a:lstStyle/>
        <a:p>
          <a:endParaRPr lang="es-ES" sz="2000" b="1">
            <a:solidFill>
              <a:srgbClr val="24213E"/>
            </a:solidFill>
          </a:endParaRPr>
        </a:p>
      </dgm:t>
    </dgm:pt>
    <dgm:pt modelId="{11A45BA2-79A0-4F4D-938B-580807680195}">
      <dgm:prSet custT="1"/>
      <dgm:spPr/>
      <dgm:t>
        <a:bodyPr/>
        <a:lstStyle/>
        <a:p>
          <a:pPr rtl="0"/>
          <a:r>
            <a:rPr lang="es-ES_tradnl" sz="2000" b="1" dirty="0" smtClean="0">
              <a:solidFill>
                <a:srgbClr val="24213E"/>
              </a:solidFill>
            </a:rPr>
            <a:t>Diversificar la oferta exportable</a:t>
          </a:r>
          <a:endParaRPr lang="es-ES_tradnl" sz="2000" b="1" dirty="0">
            <a:solidFill>
              <a:srgbClr val="24213E"/>
            </a:solidFill>
          </a:endParaRPr>
        </a:p>
      </dgm:t>
    </dgm:pt>
    <dgm:pt modelId="{6E766D33-6DAF-584B-87B9-CD2191164D43}" type="parTrans" cxnId="{35E805D6-7E5A-2F4F-9F91-07AFA3E3ED44}">
      <dgm:prSet/>
      <dgm:spPr/>
      <dgm:t>
        <a:bodyPr/>
        <a:lstStyle/>
        <a:p>
          <a:endParaRPr lang="es-ES" sz="2000" b="1">
            <a:solidFill>
              <a:srgbClr val="24213E"/>
            </a:solidFill>
          </a:endParaRPr>
        </a:p>
      </dgm:t>
    </dgm:pt>
    <dgm:pt modelId="{799535F6-DAE3-8740-8ADF-A91585C2B72B}" type="sibTrans" cxnId="{35E805D6-7E5A-2F4F-9F91-07AFA3E3ED44}">
      <dgm:prSet/>
      <dgm:spPr/>
      <dgm:t>
        <a:bodyPr/>
        <a:lstStyle/>
        <a:p>
          <a:endParaRPr lang="es-ES" sz="2000" b="1">
            <a:solidFill>
              <a:srgbClr val="24213E"/>
            </a:solidFill>
          </a:endParaRPr>
        </a:p>
      </dgm:t>
    </dgm:pt>
    <dgm:pt modelId="{3F1B9CD4-BB06-FA49-A128-2D39BE2260E7}">
      <dgm:prSet custT="1"/>
      <dgm:spPr/>
      <dgm:t>
        <a:bodyPr/>
        <a:lstStyle/>
        <a:p>
          <a:pPr rtl="0"/>
          <a:r>
            <a:rPr lang="es-ES_tradnl" sz="2000" b="1" dirty="0" smtClean="0">
              <a:solidFill>
                <a:srgbClr val="24213E"/>
              </a:solidFill>
            </a:rPr>
            <a:t>Ampliar los mercados de destino </a:t>
          </a:r>
          <a:endParaRPr lang="es-ES_tradnl" sz="2000" b="1" dirty="0">
            <a:solidFill>
              <a:srgbClr val="24213E"/>
            </a:solidFill>
          </a:endParaRPr>
        </a:p>
      </dgm:t>
    </dgm:pt>
    <dgm:pt modelId="{C97F4F5B-63CB-2741-A4D3-3710E57A4A6F}" type="parTrans" cxnId="{408C8206-2F93-E244-9D95-84146DD70BC1}">
      <dgm:prSet/>
      <dgm:spPr/>
      <dgm:t>
        <a:bodyPr/>
        <a:lstStyle/>
        <a:p>
          <a:endParaRPr lang="es-ES" sz="2000" b="1">
            <a:solidFill>
              <a:srgbClr val="24213E"/>
            </a:solidFill>
          </a:endParaRPr>
        </a:p>
      </dgm:t>
    </dgm:pt>
    <dgm:pt modelId="{9B694DD6-75DD-584E-9917-835DFC160687}" type="sibTrans" cxnId="{408C8206-2F93-E244-9D95-84146DD70BC1}">
      <dgm:prSet/>
      <dgm:spPr/>
      <dgm:t>
        <a:bodyPr/>
        <a:lstStyle/>
        <a:p>
          <a:endParaRPr lang="es-ES" sz="2000" b="1">
            <a:solidFill>
              <a:srgbClr val="24213E"/>
            </a:solidFill>
          </a:endParaRPr>
        </a:p>
      </dgm:t>
    </dgm:pt>
    <dgm:pt modelId="{C8852F2B-EC1B-F547-B37D-3DA0344035CD}">
      <dgm:prSet custT="1"/>
      <dgm:spPr/>
      <dgm:t>
        <a:bodyPr/>
        <a:lstStyle/>
        <a:p>
          <a:pPr rtl="0"/>
          <a:r>
            <a:rPr lang="es-ES_tradnl" sz="2000" b="1" dirty="0" smtClean="0">
              <a:solidFill>
                <a:srgbClr val="24213E"/>
              </a:solidFill>
            </a:rPr>
            <a:t>Incrementar el número de exportadores </a:t>
          </a:r>
          <a:endParaRPr lang="es-ES_tradnl" sz="2000" b="1" dirty="0">
            <a:solidFill>
              <a:srgbClr val="24213E"/>
            </a:solidFill>
          </a:endParaRPr>
        </a:p>
      </dgm:t>
    </dgm:pt>
    <dgm:pt modelId="{056C16A1-FECC-F147-8870-4046A94E3324}" type="parTrans" cxnId="{0C8FCE94-0F2B-744A-A4D1-8A1AF5417638}">
      <dgm:prSet/>
      <dgm:spPr/>
      <dgm:t>
        <a:bodyPr/>
        <a:lstStyle/>
        <a:p>
          <a:endParaRPr lang="es-ES" sz="2000" b="1">
            <a:solidFill>
              <a:srgbClr val="24213E"/>
            </a:solidFill>
          </a:endParaRPr>
        </a:p>
      </dgm:t>
    </dgm:pt>
    <dgm:pt modelId="{B878BB14-65D4-3F45-83D4-035F0EE4965B}" type="sibTrans" cxnId="{0C8FCE94-0F2B-744A-A4D1-8A1AF5417638}">
      <dgm:prSet/>
      <dgm:spPr/>
      <dgm:t>
        <a:bodyPr/>
        <a:lstStyle/>
        <a:p>
          <a:endParaRPr lang="es-ES" sz="2000" b="1">
            <a:solidFill>
              <a:srgbClr val="24213E"/>
            </a:solidFill>
          </a:endParaRPr>
        </a:p>
      </dgm:t>
    </dgm:pt>
    <dgm:pt modelId="{D7E78DFD-B94E-E74D-B761-F69098725CEA}">
      <dgm:prSet custT="1"/>
      <dgm:spPr/>
      <dgm:t>
        <a:bodyPr/>
        <a:lstStyle/>
        <a:p>
          <a:pPr rtl="0"/>
          <a:r>
            <a:rPr lang="es-ES_tradnl" sz="2000" b="1" dirty="0" smtClean="0">
              <a:solidFill>
                <a:srgbClr val="24213E"/>
              </a:solidFill>
            </a:rPr>
            <a:t>Incorporar valor agregado a las exportaciones</a:t>
          </a:r>
          <a:endParaRPr lang="es-ES_tradnl" sz="2000" b="1" dirty="0">
            <a:solidFill>
              <a:srgbClr val="24213E"/>
            </a:solidFill>
          </a:endParaRPr>
        </a:p>
      </dgm:t>
    </dgm:pt>
    <dgm:pt modelId="{2DA79414-5867-C846-97D9-3D2C8567E1A2}" type="parTrans" cxnId="{0D609FFA-4FD1-864B-8EB2-EB1BBB11283B}">
      <dgm:prSet/>
      <dgm:spPr/>
      <dgm:t>
        <a:bodyPr/>
        <a:lstStyle/>
        <a:p>
          <a:endParaRPr lang="es-ES" sz="2000" b="1">
            <a:solidFill>
              <a:srgbClr val="24213E"/>
            </a:solidFill>
          </a:endParaRPr>
        </a:p>
      </dgm:t>
    </dgm:pt>
    <dgm:pt modelId="{B56BC695-522D-A141-8254-0321A1448932}" type="sibTrans" cxnId="{0D609FFA-4FD1-864B-8EB2-EB1BBB11283B}">
      <dgm:prSet/>
      <dgm:spPr/>
      <dgm:t>
        <a:bodyPr/>
        <a:lstStyle/>
        <a:p>
          <a:endParaRPr lang="es-ES" sz="2000" b="1">
            <a:solidFill>
              <a:srgbClr val="24213E"/>
            </a:solidFill>
          </a:endParaRPr>
        </a:p>
      </dgm:t>
    </dgm:pt>
    <dgm:pt modelId="{323A0DF0-C7A2-8948-8712-B73E6A6D9D2E}">
      <dgm:prSet custT="1"/>
      <dgm:spPr/>
      <dgm:t>
        <a:bodyPr/>
        <a:lstStyle/>
        <a:p>
          <a:pPr rtl="0"/>
          <a:r>
            <a:rPr lang="es-ES_tradnl" sz="2000" b="1" dirty="0" smtClean="0">
              <a:solidFill>
                <a:srgbClr val="24213E"/>
              </a:solidFill>
            </a:rPr>
            <a:t>Incluir a pequeños productores en actividad exportadora</a:t>
          </a:r>
          <a:endParaRPr lang="es-ES_tradnl" sz="2000" b="1" dirty="0">
            <a:solidFill>
              <a:srgbClr val="24213E"/>
            </a:solidFill>
          </a:endParaRPr>
        </a:p>
      </dgm:t>
    </dgm:pt>
    <dgm:pt modelId="{51AD238D-54CA-2D49-A665-4AF33E376F45}" type="parTrans" cxnId="{4638F0D5-3ECB-3843-9D72-517FB649A0EF}">
      <dgm:prSet/>
      <dgm:spPr/>
      <dgm:t>
        <a:bodyPr/>
        <a:lstStyle/>
        <a:p>
          <a:endParaRPr lang="es-ES" sz="2000" b="1">
            <a:solidFill>
              <a:srgbClr val="24213E"/>
            </a:solidFill>
          </a:endParaRPr>
        </a:p>
      </dgm:t>
    </dgm:pt>
    <dgm:pt modelId="{1C9C4BEE-2874-5041-BF66-F68834D9524B}" type="sibTrans" cxnId="{4638F0D5-3ECB-3843-9D72-517FB649A0EF}">
      <dgm:prSet/>
      <dgm:spPr/>
      <dgm:t>
        <a:bodyPr/>
        <a:lstStyle/>
        <a:p>
          <a:endParaRPr lang="es-ES" sz="2000" b="1">
            <a:solidFill>
              <a:srgbClr val="24213E"/>
            </a:solidFill>
          </a:endParaRPr>
        </a:p>
      </dgm:t>
    </dgm:pt>
    <dgm:pt modelId="{DE80CD9C-6101-C34B-943A-8394486FD83A}" type="pres">
      <dgm:prSet presAssocID="{E5EEEAB2-14F9-5641-BE53-98A3C5A8E0CF}" presName="linearFlow" presStyleCnt="0">
        <dgm:presLayoutVars>
          <dgm:dir/>
          <dgm:resizeHandles val="exact"/>
        </dgm:presLayoutVars>
      </dgm:prSet>
      <dgm:spPr/>
      <dgm:t>
        <a:bodyPr/>
        <a:lstStyle/>
        <a:p>
          <a:endParaRPr lang="en-US"/>
        </a:p>
      </dgm:t>
    </dgm:pt>
    <dgm:pt modelId="{8D697985-C89C-8644-A9CD-5E7A9A549F27}" type="pres">
      <dgm:prSet presAssocID="{5EC3D38B-6394-F14B-AB1D-F94A38CAEA07}" presName="composite" presStyleCnt="0"/>
      <dgm:spPr/>
    </dgm:pt>
    <dgm:pt modelId="{A392B3E9-403D-0249-96C7-1142C013FC0B}" type="pres">
      <dgm:prSet presAssocID="{5EC3D38B-6394-F14B-AB1D-F94A38CAEA07}"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52DE4E92-FA9C-0849-AEDE-9F69B47A41BE}" type="pres">
      <dgm:prSet presAssocID="{5EC3D38B-6394-F14B-AB1D-F94A38CAEA07}" presName="txShp" presStyleLbl="node1" presStyleIdx="0" presStyleCnt="6">
        <dgm:presLayoutVars>
          <dgm:bulletEnabled val="1"/>
        </dgm:presLayoutVars>
      </dgm:prSet>
      <dgm:spPr/>
      <dgm:t>
        <a:bodyPr/>
        <a:lstStyle/>
        <a:p>
          <a:endParaRPr lang="en-US"/>
        </a:p>
      </dgm:t>
    </dgm:pt>
    <dgm:pt modelId="{7AFCF6BC-A8C3-FD4C-B5AB-B8E1C1BE2525}" type="pres">
      <dgm:prSet presAssocID="{02EC85CC-C089-5842-A8F5-AB5A78CEFB41}" presName="spacing" presStyleCnt="0"/>
      <dgm:spPr/>
    </dgm:pt>
    <dgm:pt modelId="{AFC78A9C-1D43-B647-AC6B-5B0EAD51F9DF}" type="pres">
      <dgm:prSet presAssocID="{11A45BA2-79A0-4F4D-938B-580807680195}" presName="composite" presStyleCnt="0"/>
      <dgm:spPr/>
    </dgm:pt>
    <dgm:pt modelId="{D4E6FB1F-D435-CA4F-9227-CC8FBDA8C316}" type="pres">
      <dgm:prSet presAssocID="{11A45BA2-79A0-4F4D-938B-580807680195}"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74DA31E2-452D-A240-9AF9-11C69E32D833}" type="pres">
      <dgm:prSet presAssocID="{11A45BA2-79A0-4F4D-938B-580807680195}" presName="txShp" presStyleLbl="node1" presStyleIdx="1" presStyleCnt="6">
        <dgm:presLayoutVars>
          <dgm:bulletEnabled val="1"/>
        </dgm:presLayoutVars>
      </dgm:prSet>
      <dgm:spPr/>
      <dgm:t>
        <a:bodyPr/>
        <a:lstStyle/>
        <a:p>
          <a:endParaRPr lang="en-US"/>
        </a:p>
      </dgm:t>
    </dgm:pt>
    <dgm:pt modelId="{F5FA9223-CB61-1B41-AA08-79590F0D6A2E}" type="pres">
      <dgm:prSet presAssocID="{799535F6-DAE3-8740-8ADF-A91585C2B72B}" presName="spacing" presStyleCnt="0"/>
      <dgm:spPr/>
    </dgm:pt>
    <dgm:pt modelId="{A9459C83-E094-8C4F-8BBC-EF01E9BA3BC7}" type="pres">
      <dgm:prSet presAssocID="{3F1B9CD4-BB06-FA49-A128-2D39BE2260E7}" presName="composite" presStyleCnt="0"/>
      <dgm:spPr/>
    </dgm:pt>
    <dgm:pt modelId="{D7DA7D32-ABFB-EC4D-BA25-2CAFBBCCF730}" type="pres">
      <dgm:prSet presAssocID="{3F1B9CD4-BB06-FA49-A128-2D39BE2260E7}"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25914AA4-7B4E-C146-96E2-1C2C7FBF21D0}" type="pres">
      <dgm:prSet presAssocID="{3F1B9CD4-BB06-FA49-A128-2D39BE2260E7}" presName="txShp" presStyleLbl="node1" presStyleIdx="2" presStyleCnt="6">
        <dgm:presLayoutVars>
          <dgm:bulletEnabled val="1"/>
        </dgm:presLayoutVars>
      </dgm:prSet>
      <dgm:spPr/>
      <dgm:t>
        <a:bodyPr/>
        <a:lstStyle/>
        <a:p>
          <a:endParaRPr lang="en-US"/>
        </a:p>
      </dgm:t>
    </dgm:pt>
    <dgm:pt modelId="{804C3111-AE8E-9744-87FA-B91AE9D33BAC}" type="pres">
      <dgm:prSet presAssocID="{9B694DD6-75DD-584E-9917-835DFC160687}" presName="spacing" presStyleCnt="0"/>
      <dgm:spPr/>
    </dgm:pt>
    <dgm:pt modelId="{FA7C7D02-45A9-FD47-B3F7-90C5574A7A8F}" type="pres">
      <dgm:prSet presAssocID="{C8852F2B-EC1B-F547-B37D-3DA0344035CD}" presName="composite" presStyleCnt="0"/>
      <dgm:spPr/>
    </dgm:pt>
    <dgm:pt modelId="{2D431F7B-6F85-FF4E-AD5B-60077C59CC20}" type="pres">
      <dgm:prSet presAssocID="{C8852F2B-EC1B-F547-B37D-3DA0344035CD}"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96DFA01B-356D-4940-9C16-AD61C9B8DC97}" type="pres">
      <dgm:prSet presAssocID="{C8852F2B-EC1B-F547-B37D-3DA0344035CD}" presName="txShp" presStyleLbl="node1" presStyleIdx="3" presStyleCnt="6">
        <dgm:presLayoutVars>
          <dgm:bulletEnabled val="1"/>
        </dgm:presLayoutVars>
      </dgm:prSet>
      <dgm:spPr/>
      <dgm:t>
        <a:bodyPr/>
        <a:lstStyle/>
        <a:p>
          <a:endParaRPr lang="en-US"/>
        </a:p>
      </dgm:t>
    </dgm:pt>
    <dgm:pt modelId="{F2926193-24E8-3E45-8B32-9DDEA4519709}" type="pres">
      <dgm:prSet presAssocID="{B878BB14-65D4-3F45-83D4-035F0EE4965B}" presName="spacing" presStyleCnt="0"/>
      <dgm:spPr/>
    </dgm:pt>
    <dgm:pt modelId="{62308529-3167-BA44-8AD8-062C5BE4C4CC}" type="pres">
      <dgm:prSet presAssocID="{D7E78DFD-B94E-E74D-B761-F69098725CEA}" presName="composite" presStyleCnt="0"/>
      <dgm:spPr/>
    </dgm:pt>
    <dgm:pt modelId="{53EFCFF9-0ED4-DA43-AC5F-0D5E00DFFA4D}" type="pres">
      <dgm:prSet presAssocID="{D7E78DFD-B94E-E74D-B761-F69098725CEA}"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75000" r="-75000"/>
          </a:stretch>
        </a:blipFill>
      </dgm:spPr>
    </dgm:pt>
    <dgm:pt modelId="{00826DAC-7D51-BB49-AD99-BB85AF7710F3}" type="pres">
      <dgm:prSet presAssocID="{D7E78DFD-B94E-E74D-B761-F69098725CEA}" presName="txShp" presStyleLbl="node1" presStyleIdx="4" presStyleCnt="6">
        <dgm:presLayoutVars>
          <dgm:bulletEnabled val="1"/>
        </dgm:presLayoutVars>
      </dgm:prSet>
      <dgm:spPr/>
      <dgm:t>
        <a:bodyPr/>
        <a:lstStyle/>
        <a:p>
          <a:endParaRPr lang="en-US"/>
        </a:p>
      </dgm:t>
    </dgm:pt>
    <dgm:pt modelId="{9C60685A-5B0E-AA44-9967-2AE54D1AA345}" type="pres">
      <dgm:prSet presAssocID="{B56BC695-522D-A141-8254-0321A1448932}" presName="spacing" presStyleCnt="0"/>
      <dgm:spPr/>
    </dgm:pt>
    <dgm:pt modelId="{65C3C680-4835-9941-982C-BA4440F018A8}" type="pres">
      <dgm:prSet presAssocID="{323A0DF0-C7A2-8948-8712-B73E6A6D9D2E}" presName="composite" presStyleCnt="0"/>
      <dgm:spPr/>
    </dgm:pt>
    <dgm:pt modelId="{758199B2-82F6-0B46-A30F-AC42B573C71D}" type="pres">
      <dgm:prSet presAssocID="{323A0DF0-C7A2-8948-8712-B73E6A6D9D2E}"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dgm:spPr>
    </dgm:pt>
    <dgm:pt modelId="{1E7E169F-18F4-F24B-8375-7173908F43E7}" type="pres">
      <dgm:prSet presAssocID="{323A0DF0-C7A2-8948-8712-B73E6A6D9D2E}" presName="txShp" presStyleLbl="node1" presStyleIdx="5" presStyleCnt="6">
        <dgm:presLayoutVars>
          <dgm:bulletEnabled val="1"/>
        </dgm:presLayoutVars>
      </dgm:prSet>
      <dgm:spPr/>
      <dgm:t>
        <a:bodyPr/>
        <a:lstStyle/>
        <a:p>
          <a:endParaRPr lang="en-US"/>
        </a:p>
      </dgm:t>
    </dgm:pt>
  </dgm:ptLst>
  <dgm:cxnLst>
    <dgm:cxn modelId="{AF7F00F7-A9C5-4B4D-B126-9613304E41CA}" type="presOf" srcId="{11A45BA2-79A0-4F4D-938B-580807680195}" destId="{74DA31E2-452D-A240-9AF9-11C69E32D833}" srcOrd="0" destOrd="0" presId="urn:microsoft.com/office/officeart/2005/8/layout/vList3#1"/>
    <dgm:cxn modelId="{A58891FA-68BD-804B-A003-95D0AE2A2EF7}" srcId="{E5EEEAB2-14F9-5641-BE53-98A3C5A8E0CF}" destId="{5EC3D38B-6394-F14B-AB1D-F94A38CAEA07}" srcOrd="0" destOrd="0" parTransId="{0A58E1A2-48E1-024D-8A0C-09C9901A4F07}" sibTransId="{02EC85CC-C089-5842-A8F5-AB5A78CEFB41}"/>
    <dgm:cxn modelId="{EF771717-88E0-6C41-9992-9F147CF86D0D}" type="presOf" srcId="{3F1B9CD4-BB06-FA49-A128-2D39BE2260E7}" destId="{25914AA4-7B4E-C146-96E2-1C2C7FBF21D0}" srcOrd="0" destOrd="0" presId="urn:microsoft.com/office/officeart/2005/8/layout/vList3#1"/>
    <dgm:cxn modelId="{CC00B7EF-8010-314E-926A-AF4840083E75}" type="presOf" srcId="{5EC3D38B-6394-F14B-AB1D-F94A38CAEA07}" destId="{52DE4E92-FA9C-0849-AEDE-9F69B47A41BE}" srcOrd="0" destOrd="0" presId="urn:microsoft.com/office/officeart/2005/8/layout/vList3#1"/>
    <dgm:cxn modelId="{0F257E8E-1AF4-6447-B847-15F0DC129DF5}" type="presOf" srcId="{E5EEEAB2-14F9-5641-BE53-98A3C5A8E0CF}" destId="{DE80CD9C-6101-C34B-943A-8394486FD83A}" srcOrd="0" destOrd="0" presId="urn:microsoft.com/office/officeart/2005/8/layout/vList3#1"/>
    <dgm:cxn modelId="{408C8206-2F93-E244-9D95-84146DD70BC1}" srcId="{E5EEEAB2-14F9-5641-BE53-98A3C5A8E0CF}" destId="{3F1B9CD4-BB06-FA49-A128-2D39BE2260E7}" srcOrd="2" destOrd="0" parTransId="{C97F4F5B-63CB-2741-A4D3-3710E57A4A6F}" sibTransId="{9B694DD6-75DD-584E-9917-835DFC160687}"/>
    <dgm:cxn modelId="{55932156-5BF4-7E48-BE6D-E7DA437941C5}" type="presOf" srcId="{323A0DF0-C7A2-8948-8712-B73E6A6D9D2E}" destId="{1E7E169F-18F4-F24B-8375-7173908F43E7}" srcOrd="0" destOrd="0" presId="urn:microsoft.com/office/officeart/2005/8/layout/vList3#1"/>
    <dgm:cxn modelId="{35E805D6-7E5A-2F4F-9F91-07AFA3E3ED44}" srcId="{E5EEEAB2-14F9-5641-BE53-98A3C5A8E0CF}" destId="{11A45BA2-79A0-4F4D-938B-580807680195}" srcOrd="1" destOrd="0" parTransId="{6E766D33-6DAF-584B-87B9-CD2191164D43}" sibTransId="{799535F6-DAE3-8740-8ADF-A91585C2B72B}"/>
    <dgm:cxn modelId="{84EECA3E-2252-854C-8F9C-046A9AB4AD03}" type="presOf" srcId="{C8852F2B-EC1B-F547-B37D-3DA0344035CD}" destId="{96DFA01B-356D-4940-9C16-AD61C9B8DC97}" srcOrd="0" destOrd="0" presId="urn:microsoft.com/office/officeart/2005/8/layout/vList3#1"/>
    <dgm:cxn modelId="{67A710B2-CD89-1242-A722-1C43FB0836B2}" type="presOf" srcId="{D7E78DFD-B94E-E74D-B761-F69098725CEA}" destId="{00826DAC-7D51-BB49-AD99-BB85AF7710F3}" srcOrd="0" destOrd="0" presId="urn:microsoft.com/office/officeart/2005/8/layout/vList3#1"/>
    <dgm:cxn modelId="{0C8FCE94-0F2B-744A-A4D1-8A1AF5417638}" srcId="{E5EEEAB2-14F9-5641-BE53-98A3C5A8E0CF}" destId="{C8852F2B-EC1B-F547-B37D-3DA0344035CD}" srcOrd="3" destOrd="0" parTransId="{056C16A1-FECC-F147-8870-4046A94E3324}" sibTransId="{B878BB14-65D4-3F45-83D4-035F0EE4965B}"/>
    <dgm:cxn modelId="{0D609FFA-4FD1-864B-8EB2-EB1BBB11283B}" srcId="{E5EEEAB2-14F9-5641-BE53-98A3C5A8E0CF}" destId="{D7E78DFD-B94E-E74D-B761-F69098725CEA}" srcOrd="4" destOrd="0" parTransId="{2DA79414-5867-C846-97D9-3D2C8567E1A2}" sibTransId="{B56BC695-522D-A141-8254-0321A1448932}"/>
    <dgm:cxn modelId="{4638F0D5-3ECB-3843-9D72-517FB649A0EF}" srcId="{E5EEEAB2-14F9-5641-BE53-98A3C5A8E0CF}" destId="{323A0DF0-C7A2-8948-8712-B73E6A6D9D2E}" srcOrd="5" destOrd="0" parTransId="{51AD238D-54CA-2D49-A665-4AF33E376F45}" sibTransId="{1C9C4BEE-2874-5041-BF66-F68834D9524B}"/>
    <dgm:cxn modelId="{73564A70-F140-D745-B4F9-8DDACFC1AE63}" type="presParOf" srcId="{DE80CD9C-6101-C34B-943A-8394486FD83A}" destId="{8D697985-C89C-8644-A9CD-5E7A9A549F27}" srcOrd="0" destOrd="0" presId="urn:microsoft.com/office/officeart/2005/8/layout/vList3#1"/>
    <dgm:cxn modelId="{F7501B0A-8332-5346-BA07-89604CA3A59E}" type="presParOf" srcId="{8D697985-C89C-8644-A9CD-5E7A9A549F27}" destId="{A392B3E9-403D-0249-96C7-1142C013FC0B}" srcOrd="0" destOrd="0" presId="urn:microsoft.com/office/officeart/2005/8/layout/vList3#1"/>
    <dgm:cxn modelId="{957D7DB3-2175-AA46-99E1-4D4AC3A5EB1D}" type="presParOf" srcId="{8D697985-C89C-8644-A9CD-5E7A9A549F27}" destId="{52DE4E92-FA9C-0849-AEDE-9F69B47A41BE}" srcOrd="1" destOrd="0" presId="urn:microsoft.com/office/officeart/2005/8/layout/vList3#1"/>
    <dgm:cxn modelId="{D5B3374C-81D6-AE4F-A999-21C1AF7347E7}" type="presParOf" srcId="{DE80CD9C-6101-C34B-943A-8394486FD83A}" destId="{7AFCF6BC-A8C3-FD4C-B5AB-B8E1C1BE2525}" srcOrd="1" destOrd="0" presId="urn:microsoft.com/office/officeart/2005/8/layout/vList3#1"/>
    <dgm:cxn modelId="{6993D81B-90C3-FB4E-B225-3F786DE6B3E9}" type="presParOf" srcId="{DE80CD9C-6101-C34B-943A-8394486FD83A}" destId="{AFC78A9C-1D43-B647-AC6B-5B0EAD51F9DF}" srcOrd="2" destOrd="0" presId="urn:microsoft.com/office/officeart/2005/8/layout/vList3#1"/>
    <dgm:cxn modelId="{B3471E16-FA1E-B446-8938-8337532AC7CB}" type="presParOf" srcId="{AFC78A9C-1D43-B647-AC6B-5B0EAD51F9DF}" destId="{D4E6FB1F-D435-CA4F-9227-CC8FBDA8C316}" srcOrd="0" destOrd="0" presId="urn:microsoft.com/office/officeart/2005/8/layout/vList3#1"/>
    <dgm:cxn modelId="{053E270D-75D7-8841-9D33-86A7BB646C1A}" type="presParOf" srcId="{AFC78A9C-1D43-B647-AC6B-5B0EAD51F9DF}" destId="{74DA31E2-452D-A240-9AF9-11C69E32D833}" srcOrd="1" destOrd="0" presId="urn:microsoft.com/office/officeart/2005/8/layout/vList3#1"/>
    <dgm:cxn modelId="{16C49FD5-72A5-8645-A543-DCA672C89FC9}" type="presParOf" srcId="{DE80CD9C-6101-C34B-943A-8394486FD83A}" destId="{F5FA9223-CB61-1B41-AA08-79590F0D6A2E}" srcOrd="3" destOrd="0" presId="urn:microsoft.com/office/officeart/2005/8/layout/vList3#1"/>
    <dgm:cxn modelId="{E4AD42AC-8944-234E-9729-DF7DFAF36F69}" type="presParOf" srcId="{DE80CD9C-6101-C34B-943A-8394486FD83A}" destId="{A9459C83-E094-8C4F-8BBC-EF01E9BA3BC7}" srcOrd="4" destOrd="0" presId="urn:microsoft.com/office/officeart/2005/8/layout/vList3#1"/>
    <dgm:cxn modelId="{73FF6FDE-2A94-B347-BFF6-0722026601FF}" type="presParOf" srcId="{A9459C83-E094-8C4F-8BBC-EF01E9BA3BC7}" destId="{D7DA7D32-ABFB-EC4D-BA25-2CAFBBCCF730}" srcOrd="0" destOrd="0" presId="urn:microsoft.com/office/officeart/2005/8/layout/vList3#1"/>
    <dgm:cxn modelId="{3986DEC8-5175-8043-AB7F-C473D3F16BE2}" type="presParOf" srcId="{A9459C83-E094-8C4F-8BBC-EF01E9BA3BC7}" destId="{25914AA4-7B4E-C146-96E2-1C2C7FBF21D0}" srcOrd="1" destOrd="0" presId="urn:microsoft.com/office/officeart/2005/8/layout/vList3#1"/>
    <dgm:cxn modelId="{64EDDF70-93C7-6E41-AF30-6602462C2AB6}" type="presParOf" srcId="{DE80CD9C-6101-C34B-943A-8394486FD83A}" destId="{804C3111-AE8E-9744-87FA-B91AE9D33BAC}" srcOrd="5" destOrd="0" presId="urn:microsoft.com/office/officeart/2005/8/layout/vList3#1"/>
    <dgm:cxn modelId="{044B2280-4B1E-6E44-8102-9D7C9DD6F7E5}" type="presParOf" srcId="{DE80CD9C-6101-C34B-943A-8394486FD83A}" destId="{FA7C7D02-45A9-FD47-B3F7-90C5574A7A8F}" srcOrd="6" destOrd="0" presId="urn:microsoft.com/office/officeart/2005/8/layout/vList3#1"/>
    <dgm:cxn modelId="{C3678D84-5986-3B42-9B26-E160166868AE}" type="presParOf" srcId="{FA7C7D02-45A9-FD47-B3F7-90C5574A7A8F}" destId="{2D431F7B-6F85-FF4E-AD5B-60077C59CC20}" srcOrd="0" destOrd="0" presId="urn:microsoft.com/office/officeart/2005/8/layout/vList3#1"/>
    <dgm:cxn modelId="{203BC9E5-98C4-2B46-9623-833AC27AFCF7}" type="presParOf" srcId="{FA7C7D02-45A9-FD47-B3F7-90C5574A7A8F}" destId="{96DFA01B-356D-4940-9C16-AD61C9B8DC97}" srcOrd="1" destOrd="0" presId="urn:microsoft.com/office/officeart/2005/8/layout/vList3#1"/>
    <dgm:cxn modelId="{642C9CC1-CB77-9C41-9227-B3D01B7C49DD}" type="presParOf" srcId="{DE80CD9C-6101-C34B-943A-8394486FD83A}" destId="{F2926193-24E8-3E45-8B32-9DDEA4519709}" srcOrd="7" destOrd="0" presId="urn:microsoft.com/office/officeart/2005/8/layout/vList3#1"/>
    <dgm:cxn modelId="{D6CE8111-3E6A-8D45-AC88-1D79AF94C821}" type="presParOf" srcId="{DE80CD9C-6101-C34B-943A-8394486FD83A}" destId="{62308529-3167-BA44-8AD8-062C5BE4C4CC}" srcOrd="8" destOrd="0" presId="urn:microsoft.com/office/officeart/2005/8/layout/vList3#1"/>
    <dgm:cxn modelId="{0BDA2702-514E-EE43-8434-3EE45C43884F}" type="presParOf" srcId="{62308529-3167-BA44-8AD8-062C5BE4C4CC}" destId="{53EFCFF9-0ED4-DA43-AC5F-0D5E00DFFA4D}" srcOrd="0" destOrd="0" presId="urn:microsoft.com/office/officeart/2005/8/layout/vList3#1"/>
    <dgm:cxn modelId="{1619D904-E374-284F-B253-461278E1AA66}" type="presParOf" srcId="{62308529-3167-BA44-8AD8-062C5BE4C4CC}" destId="{00826DAC-7D51-BB49-AD99-BB85AF7710F3}" srcOrd="1" destOrd="0" presId="urn:microsoft.com/office/officeart/2005/8/layout/vList3#1"/>
    <dgm:cxn modelId="{613EB017-D7D0-914F-8D1C-EEEEF11B8964}" type="presParOf" srcId="{DE80CD9C-6101-C34B-943A-8394486FD83A}" destId="{9C60685A-5B0E-AA44-9967-2AE54D1AA345}" srcOrd="9" destOrd="0" presId="urn:microsoft.com/office/officeart/2005/8/layout/vList3#1"/>
    <dgm:cxn modelId="{2E7BB473-807A-3343-993B-E9DE3FE1EB0E}" type="presParOf" srcId="{DE80CD9C-6101-C34B-943A-8394486FD83A}" destId="{65C3C680-4835-9941-982C-BA4440F018A8}" srcOrd="10" destOrd="0" presId="urn:microsoft.com/office/officeart/2005/8/layout/vList3#1"/>
    <dgm:cxn modelId="{E72E7811-35EA-0144-92DD-D5BB4AAB1F73}" type="presParOf" srcId="{65C3C680-4835-9941-982C-BA4440F018A8}" destId="{758199B2-82F6-0B46-A30F-AC42B573C71D}" srcOrd="0" destOrd="0" presId="urn:microsoft.com/office/officeart/2005/8/layout/vList3#1"/>
    <dgm:cxn modelId="{25AB44DF-6EAB-9E4C-AEA1-93C1964C733A}" type="presParOf" srcId="{65C3C680-4835-9941-982C-BA4440F018A8}" destId="{1E7E169F-18F4-F24B-8375-7173908F43E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1EC890-FFB1-E046-900B-67BFF39CE973}" type="doc">
      <dgm:prSet loTypeId="urn:microsoft.com/office/officeart/2005/8/layout/pList2#4" loCatId="" qsTypeId="urn:microsoft.com/office/officeart/2005/8/quickstyle/simple4" qsCatId="simple" csTypeId="urn:microsoft.com/office/officeart/2005/8/colors/accent1_2" csCatId="accent1" phldr="1"/>
      <dgm:spPr/>
      <dgm:t>
        <a:bodyPr/>
        <a:lstStyle/>
        <a:p>
          <a:endParaRPr lang="es-ES"/>
        </a:p>
      </dgm:t>
    </dgm:pt>
    <dgm:pt modelId="{CF2003AD-199C-EA46-AD79-29338E367D25}">
      <dgm:prSet/>
      <dgm:spPr/>
      <dgm:t>
        <a:bodyPr/>
        <a:lstStyle/>
        <a:p>
          <a:pPr rtl="0"/>
          <a:r>
            <a:rPr lang="es-ES_tradnl" b="0" dirty="0" smtClean="0">
              <a:solidFill>
                <a:schemeClr val="bg1"/>
              </a:solidFill>
            </a:rPr>
            <a:t>El 16 de abril de 2016 el Ecuador sufrió un terremoto de 7.8 en la escala de Richter (daños calculados en US$ 3.3 mil millones, equivalente al 3.3% del PIB).</a:t>
          </a:r>
          <a:endParaRPr lang="es-ES_tradnl" dirty="0">
            <a:solidFill>
              <a:schemeClr val="bg1"/>
            </a:solidFill>
          </a:endParaRPr>
        </a:p>
      </dgm:t>
    </dgm:pt>
    <dgm:pt modelId="{216E5197-02C2-6B4B-BF48-E4B1C2C7E637}" type="parTrans" cxnId="{AD74C237-4511-344F-88A8-4F4791404E06}">
      <dgm:prSet/>
      <dgm:spPr/>
      <dgm:t>
        <a:bodyPr/>
        <a:lstStyle/>
        <a:p>
          <a:endParaRPr lang="es-ES">
            <a:solidFill>
              <a:schemeClr val="bg1"/>
            </a:solidFill>
          </a:endParaRPr>
        </a:p>
      </dgm:t>
    </dgm:pt>
    <dgm:pt modelId="{84014CC5-08ED-144F-95F9-EB59D20D42EB}" type="sibTrans" cxnId="{AD74C237-4511-344F-88A8-4F4791404E06}">
      <dgm:prSet/>
      <dgm:spPr/>
      <dgm:t>
        <a:bodyPr/>
        <a:lstStyle/>
        <a:p>
          <a:endParaRPr lang="es-ES">
            <a:solidFill>
              <a:schemeClr val="bg1"/>
            </a:solidFill>
          </a:endParaRPr>
        </a:p>
      </dgm:t>
    </dgm:pt>
    <dgm:pt modelId="{E17BB741-FB59-4742-B390-AE20BE7D3D9E}">
      <dgm:prSet/>
      <dgm:spPr/>
      <dgm:t>
        <a:bodyPr/>
        <a:lstStyle/>
        <a:p>
          <a:pPr rtl="0"/>
          <a:r>
            <a:rPr lang="es-ES_tradnl" b="0" smtClean="0">
              <a:solidFill>
                <a:schemeClr val="bg1"/>
              </a:solidFill>
            </a:rPr>
            <a:t>Las condiciones macroeconómicas prevalecientes indican un fuerte deterioro en la balanza de pagos que presionan las cuentas externas.</a:t>
          </a:r>
          <a:endParaRPr lang="es-ES_tradnl">
            <a:solidFill>
              <a:schemeClr val="bg1"/>
            </a:solidFill>
          </a:endParaRPr>
        </a:p>
      </dgm:t>
    </dgm:pt>
    <dgm:pt modelId="{436055D2-7C18-584D-B23A-F41D1BE84EBC}" type="parTrans" cxnId="{A9635C0D-27B6-0844-9E35-9ADBAF396C4B}">
      <dgm:prSet/>
      <dgm:spPr/>
      <dgm:t>
        <a:bodyPr/>
        <a:lstStyle/>
        <a:p>
          <a:endParaRPr lang="es-ES">
            <a:solidFill>
              <a:schemeClr val="bg1"/>
            </a:solidFill>
          </a:endParaRPr>
        </a:p>
      </dgm:t>
    </dgm:pt>
    <dgm:pt modelId="{956088AD-9C6D-AE48-86C8-E49E1D92C6DA}" type="sibTrans" cxnId="{A9635C0D-27B6-0844-9E35-9ADBAF396C4B}">
      <dgm:prSet/>
      <dgm:spPr/>
      <dgm:t>
        <a:bodyPr/>
        <a:lstStyle/>
        <a:p>
          <a:endParaRPr lang="es-ES">
            <a:solidFill>
              <a:schemeClr val="bg1"/>
            </a:solidFill>
          </a:endParaRPr>
        </a:p>
      </dgm:t>
    </dgm:pt>
    <dgm:pt modelId="{369B154C-515A-9F47-95BE-8A1F77454DF8}" type="pres">
      <dgm:prSet presAssocID="{311EC890-FFB1-E046-900B-67BFF39CE973}" presName="Name0" presStyleCnt="0">
        <dgm:presLayoutVars>
          <dgm:dir/>
          <dgm:resizeHandles val="exact"/>
        </dgm:presLayoutVars>
      </dgm:prSet>
      <dgm:spPr/>
      <dgm:t>
        <a:bodyPr/>
        <a:lstStyle/>
        <a:p>
          <a:endParaRPr lang="en-US"/>
        </a:p>
      </dgm:t>
    </dgm:pt>
    <dgm:pt modelId="{FFD6B101-B024-7846-8A79-331EB165161E}" type="pres">
      <dgm:prSet presAssocID="{311EC890-FFB1-E046-900B-67BFF39CE973}" presName="bkgdShp" presStyleLbl="alignAccFollowNode1" presStyleIdx="0" presStyleCnt="1"/>
      <dgm:spPr/>
    </dgm:pt>
    <dgm:pt modelId="{59B901CF-37FA-2A40-B215-53DA8653D48D}" type="pres">
      <dgm:prSet presAssocID="{311EC890-FFB1-E046-900B-67BFF39CE973}" presName="linComp" presStyleCnt="0"/>
      <dgm:spPr/>
    </dgm:pt>
    <dgm:pt modelId="{E6F23DA5-8888-DF4C-8175-129271E84A47}" type="pres">
      <dgm:prSet presAssocID="{CF2003AD-199C-EA46-AD79-29338E367D25}" presName="compNode" presStyleCnt="0"/>
      <dgm:spPr/>
    </dgm:pt>
    <dgm:pt modelId="{B39BC150-FD31-2344-BE04-54D417AC6B14}" type="pres">
      <dgm:prSet presAssocID="{CF2003AD-199C-EA46-AD79-29338E367D25}" presName="node" presStyleLbl="node1" presStyleIdx="0" presStyleCnt="2">
        <dgm:presLayoutVars>
          <dgm:bulletEnabled val="1"/>
        </dgm:presLayoutVars>
      </dgm:prSet>
      <dgm:spPr/>
      <dgm:t>
        <a:bodyPr/>
        <a:lstStyle/>
        <a:p>
          <a:endParaRPr lang="en-US"/>
        </a:p>
      </dgm:t>
    </dgm:pt>
    <dgm:pt modelId="{C2DB3C45-8136-7D42-941A-C3C3F70F02DF}" type="pres">
      <dgm:prSet presAssocID="{CF2003AD-199C-EA46-AD79-29338E367D25}" presName="invisiNode" presStyleLbl="node1" presStyleIdx="0" presStyleCnt="2"/>
      <dgm:spPr/>
    </dgm:pt>
    <dgm:pt modelId="{66726177-5825-1244-A15B-378BFA6F2B98}" type="pres">
      <dgm:prSet presAssocID="{CF2003AD-199C-EA46-AD79-29338E367D25}"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69000" b="-69000"/>
          </a:stretch>
        </a:blipFill>
      </dgm:spPr>
    </dgm:pt>
    <dgm:pt modelId="{80AB6E52-EA22-244F-A6E0-A46265063F4A}" type="pres">
      <dgm:prSet presAssocID="{84014CC5-08ED-144F-95F9-EB59D20D42EB}" presName="sibTrans" presStyleLbl="sibTrans2D1" presStyleIdx="0" presStyleCnt="0"/>
      <dgm:spPr/>
      <dgm:t>
        <a:bodyPr/>
        <a:lstStyle/>
        <a:p>
          <a:endParaRPr lang="en-US"/>
        </a:p>
      </dgm:t>
    </dgm:pt>
    <dgm:pt modelId="{FFE058A2-76D2-B946-A9E7-A34FCDB12424}" type="pres">
      <dgm:prSet presAssocID="{E17BB741-FB59-4742-B390-AE20BE7D3D9E}" presName="compNode" presStyleCnt="0"/>
      <dgm:spPr/>
    </dgm:pt>
    <dgm:pt modelId="{A12F0D1C-C972-7B4F-9D0A-76EF98710712}" type="pres">
      <dgm:prSet presAssocID="{E17BB741-FB59-4742-B390-AE20BE7D3D9E}" presName="node" presStyleLbl="node1" presStyleIdx="1" presStyleCnt="2">
        <dgm:presLayoutVars>
          <dgm:bulletEnabled val="1"/>
        </dgm:presLayoutVars>
      </dgm:prSet>
      <dgm:spPr/>
      <dgm:t>
        <a:bodyPr/>
        <a:lstStyle/>
        <a:p>
          <a:endParaRPr lang="en-US"/>
        </a:p>
      </dgm:t>
    </dgm:pt>
    <dgm:pt modelId="{C16CD9DD-C144-2448-BB24-D920D1EB0CD5}" type="pres">
      <dgm:prSet presAssocID="{E17BB741-FB59-4742-B390-AE20BE7D3D9E}" presName="invisiNode" presStyleLbl="node1" presStyleIdx="1" presStyleCnt="2"/>
      <dgm:spPr/>
    </dgm:pt>
    <dgm:pt modelId="{98AF5168-21C6-FA44-AB17-F0D89962996C}" type="pres">
      <dgm:prSet presAssocID="{E17BB741-FB59-4742-B390-AE20BE7D3D9E}"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6000" b="-46000"/>
          </a:stretch>
        </a:blipFill>
      </dgm:spPr>
    </dgm:pt>
  </dgm:ptLst>
  <dgm:cxnLst>
    <dgm:cxn modelId="{EB0B107F-8F23-1243-8548-27DD652D4A47}" type="presOf" srcId="{84014CC5-08ED-144F-95F9-EB59D20D42EB}" destId="{80AB6E52-EA22-244F-A6E0-A46265063F4A}" srcOrd="0" destOrd="0" presId="urn:microsoft.com/office/officeart/2005/8/layout/pList2#4"/>
    <dgm:cxn modelId="{A9635C0D-27B6-0844-9E35-9ADBAF396C4B}" srcId="{311EC890-FFB1-E046-900B-67BFF39CE973}" destId="{E17BB741-FB59-4742-B390-AE20BE7D3D9E}" srcOrd="1" destOrd="0" parTransId="{436055D2-7C18-584D-B23A-F41D1BE84EBC}" sibTransId="{956088AD-9C6D-AE48-86C8-E49E1D92C6DA}"/>
    <dgm:cxn modelId="{C0EEB494-6918-AB42-A020-09BBB725A9C3}" type="presOf" srcId="{311EC890-FFB1-E046-900B-67BFF39CE973}" destId="{369B154C-515A-9F47-95BE-8A1F77454DF8}" srcOrd="0" destOrd="0" presId="urn:microsoft.com/office/officeart/2005/8/layout/pList2#4"/>
    <dgm:cxn modelId="{AD74C237-4511-344F-88A8-4F4791404E06}" srcId="{311EC890-FFB1-E046-900B-67BFF39CE973}" destId="{CF2003AD-199C-EA46-AD79-29338E367D25}" srcOrd="0" destOrd="0" parTransId="{216E5197-02C2-6B4B-BF48-E4B1C2C7E637}" sibTransId="{84014CC5-08ED-144F-95F9-EB59D20D42EB}"/>
    <dgm:cxn modelId="{CD2C2913-3C04-374C-9270-F18B4BAB67FE}" type="presOf" srcId="{E17BB741-FB59-4742-B390-AE20BE7D3D9E}" destId="{A12F0D1C-C972-7B4F-9D0A-76EF98710712}" srcOrd="0" destOrd="0" presId="urn:microsoft.com/office/officeart/2005/8/layout/pList2#4"/>
    <dgm:cxn modelId="{107BB22D-A2E1-F14C-A8A6-E2E734761FDE}" type="presOf" srcId="{CF2003AD-199C-EA46-AD79-29338E367D25}" destId="{B39BC150-FD31-2344-BE04-54D417AC6B14}" srcOrd="0" destOrd="0" presId="urn:microsoft.com/office/officeart/2005/8/layout/pList2#4"/>
    <dgm:cxn modelId="{CA6C6F29-8024-944B-BEA4-D5609B7D91E8}" type="presParOf" srcId="{369B154C-515A-9F47-95BE-8A1F77454DF8}" destId="{FFD6B101-B024-7846-8A79-331EB165161E}" srcOrd="0" destOrd="0" presId="urn:microsoft.com/office/officeart/2005/8/layout/pList2#4"/>
    <dgm:cxn modelId="{EE2232FB-70EF-D444-A436-37E4D892C32A}" type="presParOf" srcId="{369B154C-515A-9F47-95BE-8A1F77454DF8}" destId="{59B901CF-37FA-2A40-B215-53DA8653D48D}" srcOrd="1" destOrd="0" presId="urn:microsoft.com/office/officeart/2005/8/layout/pList2#4"/>
    <dgm:cxn modelId="{863BCC96-1AEE-D34F-AA70-3D4DED3FC529}" type="presParOf" srcId="{59B901CF-37FA-2A40-B215-53DA8653D48D}" destId="{E6F23DA5-8888-DF4C-8175-129271E84A47}" srcOrd="0" destOrd="0" presId="urn:microsoft.com/office/officeart/2005/8/layout/pList2#4"/>
    <dgm:cxn modelId="{DB0D9121-E748-254C-8B3B-EC41C167861D}" type="presParOf" srcId="{E6F23DA5-8888-DF4C-8175-129271E84A47}" destId="{B39BC150-FD31-2344-BE04-54D417AC6B14}" srcOrd="0" destOrd="0" presId="urn:microsoft.com/office/officeart/2005/8/layout/pList2#4"/>
    <dgm:cxn modelId="{48ACB448-7A8F-7C41-AD3E-67D28FF86E58}" type="presParOf" srcId="{E6F23DA5-8888-DF4C-8175-129271E84A47}" destId="{C2DB3C45-8136-7D42-941A-C3C3F70F02DF}" srcOrd="1" destOrd="0" presId="urn:microsoft.com/office/officeart/2005/8/layout/pList2#4"/>
    <dgm:cxn modelId="{64B25BFA-FBC7-D64B-B24D-99610B9E8673}" type="presParOf" srcId="{E6F23DA5-8888-DF4C-8175-129271E84A47}" destId="{66726177-5825-1244-A15B-378BFA6F2B98}" srcOrd="2" destOrd="0" presId="urn:microsoft.com/office/officeart/2005/8/layout/pList2#4"/>
    <dgm:cxn modelId="{643BC1D3-DE54-AA43-A795-1D0D00F7EE4B}" type="presParOf" srcId="{59B901CF-37FA-2A40-B215-53DA8653D48D}" destId="{80AB6E52-EA22-244F-A6E0-A46265063F4A}" srcOrd="1" destOrd="0" presId="urn:microsoft.com/office/officeart/2005/8/layout/pList2#4"/>
    <dgm:cxn modelId="{DE39867F-23D4-F748-8EF6-8479E2B19DA5}" type="presParOf" srcId="{59B901CF-37FA-2A40-B215-53DA8653D48D}" destId="{FFE058A2-76D2-B946-A9E7-A34FCDB12424}" srcOrd="2" destOrd="0" presId="urn:microsoft.com/office/officeart/2005/8/layout/pList2#4"/>
    <dgm:cxn modelId="{3A43E410-9069-A64D-B48D-3F137E59658F}" type="presParOf" srcId="{FFE058A2-76D2-B946-A9E7-A34FCDB12424}" destId="{A12F0D1C-C972-7B4F-9D0A-76EF98710712}" srcOrd="0" destOrd="0" presId="urn:microsoft.com/office/officeart/2005/8/layout/pList2#4"/>
    <dgm:cxn modelId="{FCE145ED-FB35-DB46-8EA5-89B630B086D5}" type="presParOf" srcId="{FFE058A2-76D2-B946-A9E7-A34FCDB12424}" destId="{C16CD9DD-C144-2448-BB24-D920D1EB0CD5}" srcOrd="1" destOrd="0" presId="urn:microsoft.com/office/officeart/2005/8/layout/pList2#4"/>
    <dgm:cxn modelId="{B4DA211E-0676-4A4B-A7C9-48AE5201CB53}" type="presParOf" srcId="{FFE058A2-76D2-B946-A9E7-A34FCDB12424}" destId="{98AF5168-21C6-FA44-AB17-F0D89962996C}" srcOrd="2" destOrd="0" presId="urn:microsoft.com/office/officeart/2005/8/layout/p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8C132F-2B5C-FB48-9B0C-1C55A4D43670}" type="doc">
      <dgm:prSet loTypeId="urn:microsoft.com/office/officeart/2005/8/layout/pList2#5" loCatId="" qsTypeId="urn:microsoft.com/office/officeart/2005/8/quickstyle/simple4" qsCatId="simple" csTypeId="urn:microsoft.com/office/officeart/2005/8/colors/accent1_2" csCatId="accent1" phldr="1"/>
      <dgm:spPr/>
      <dgm:t>
        <a:bodyPr/>
        <a:lstStyle/>
        <a:p>
          <a:endParaRPr lang="es-ES"/>
        </a:p>
      </dgm:t>
    </dgm:pt>
    <dgm:pt modelId="{369E1CF9-5174-1B4F-84CB-DDEACECDEDE5}">
      <dgm:prSet/>
      <dgm:spPr/>
      <dgm:t>
        <a:bodyPr/>
        <a:lstStyle/>
        <a:p>
          <a:pPr algn="just" rtl="0"/>
          <a:r>
            <a:rPr lang="es-ES_tradnl" b="0" dirty="0" smtClean="0">
              <a:solidFill>
                <a:schemeClr val="bg1"/>
              </a:solidFill>
            </a:rPr>
            <a:t>1) Ejecutar parcialmente el desmantelamiento de la salvaguardia, eliminando únicamente el nivel del 5% de sobretasa (anteriormente ya se había reducido la sobretasa de 45%, la cual actualmente es de 40%)</a:t>
          </a:r>
        </a:p>
        <a:p>
          <a:pPr algn="just" rtl="0"/>
          <a:r>
            <a:rPr lang="es-ES_tradnl" b="0" dirty="0" smtClean="0">
              <a:solidFill>
                <a:schemeClr val="bg1"/>
              </a:solidFill>
            </a:rPr>
            <a:t>2) Postergar la ejecución del cronograma de desmantelamiento de la medida de salvaguardia a partir del mes de abril de 2017.   </a:t>
          </a:r>
          <a:endParaRPr lang="es-ES_tradnl" dirty="0">
            <a:solidFill>
              <a:schemeClr val="bg1"/>
            </a:solidFill>
          </a:endParaRPr>
        </a:p>
      </dgm:t>
    </dgm:pt>
    <dgm:pt modelId="{C3D2D17D-7AD3-524F-A47F-0D5378526D53}" type="parTrans" cxnId="{DECF23F2-1F08-454D-9F30-B4DD017C5C0A}">
      <dgm:prSet/>
      <dgm:spPr/>
      <dgm:t>
        <a:bodyPr/>
        <a:lstStyle/>
        <a:p>
          <a:endParaRPr lang="es-ES">
            <a:solidFill>
              <a:schemeClr val="bg1"/>
            </a:solidFill>
          </a:endParaRPr>
        </a:p>
      </dgm:t>
    </dgm:pt>
    <dgm:pt modelId="{4422CE9D-07D3-864B-BB04-5910FE58AF2A}" type="sibTrans" cxnId="{DECF23F2-1F08-454D-9F30-B4DD017C5C0A}">
      <dgm:prSet/>
      <dgm:spPr/>
      <dgm:t>
        <a:bodyPr/>
        <a:lstStyle/>
        <a:p>
          <a:endParaRPr lang="es-ES">
            <a:solidFill>
              <a:schemeClr val="bg1"/>
            </a:solidFill>
          </a:endParaRPr>
        </a:p>
      </dgm:t>
    </dgm:pt>
    <dgm:pt modelId="{34F4A01A-DD9C-574C-9129-636BE15BE434}" type="pres">
      <dgm:prSet presAssocID="{FA8C132F-2B5C-FB48-9B0C-1C55A4D43670}" presName="Name0" presStyleCnt="0">
        <dgm:presLayoutVars>
          <dgm:dir/>
          <dgm:resizeHandles val="exact"/>
        </dgm:presLayoutVars>
      </dgm:prSet>
      <dgm:spPr/>
      <dgm:t>
        <a:bodyPr/>
        <a:lstStyle/>
        <a:p>
          <a:endParaRPr lang="en-US"/>
        </a:p>
      </dgm:t>
    </dgm:pt>
    <dgm:pt modelId="{6D40DF54-33B5-A24E-A3D2-C5B27CFFCCA4}" type="pres">
      <dgm:prSet presAssocID="{FA8C132F-2B5C-FB48-9B0C-1C55A4D43670}" presName="bkgdShp" presStyleLbl="alignAccFollowNode1" presStyleIdx="0" presStyleCnt="1"/>
      <dgm:spPr/>
    </dgm:pt>
    <dgm:pt modelId="{C83B2C3A-B1E3-B044-A28E-D6EB8B933974}" type="pres">
      <dgm:prSet presAssocID="{FA8C132F-2B5C-FB48-9B0C-1C55A4D43670}" presName="linComp" presStyleCnt="0"/>
      <dgm:spPr/>
    </dgm:pt>
    <dgm:pt modelId="{7FA451F4-D4B3-2243-8B16-11AD63855D90}" type="pres">
      <dgm:prSet presAssocID="{369E1CF9-5174-1B4F-84CB-DDEACECDEDE5}" presName="compNode" presStyleCnt="0"/>
      <dgm:spPr/>
    </dgm:pt>
    <dgm:pt modelId="{227FF0ED-72A7-CE47-AC93-03B3E73B7BC9}" type="pres">
      <dgm:prSet presAssocID="{369E1CF9-5174-1B4F-84CB-DDEACECDEDE5}" presName="node" presStyleLbl="node1" presStyleIdx="0" presStyleCnt="1">
        <dgm:presLayoutVars>
          <dgm:bulletEnabled val="1"/>
        </dgm:presLayoutVars>
      </dgm:prSet>
      <dgm:spPr/>
      <dgm:t>
        <a:bodyPr/>
        <a:lstStyle/>
        <a:p>
          <a:endParaRPr lang="es-ES"/>
        </a:p>
      </dgm:t>
    </dgm:pt>
    <dgm:pt modelId="{6E1316EB-830E-C34C-8A5B-90356383FDC5}" type="pres">
      <dgm:prSet presAssocID="{369E1CF9-5174-1B4F-84CB-DDEACECDEDE5}" presName="invisiNode" presStyleLbl="node1" presStyleIdx="0" presStyleCnt="1"/>
      <dgm:spPr/>
    </dgm:pt>
    <dgm:pt modelId="{14F462E8-E498-9442-9B2A-6096522BB241}" type="pres">
      <dgm:prSet presAssocID="{369E1CF9-5174-1B4F-84CB-DDEACECDEDE5}"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47000" b="-247000"/>
          </a:stretch>
        </a:blipFill>
      </dgm:spPr>
    </dgm:pt>
  </dgm:ptLst>
  <dgm:cxnLst>
    <dgm:cxn modelId="{DECF23F2-1F08-454D-9F30-B4DD017C5C0A}" srcId="{FA8C132F-2B5C-FB48-9B0C-1C55A4D43670}" destId="{369E1CF9-5174-1B4F-84CB-DDEACECDEDE5}" srcOrd="0" destOrd="0" parTransId="{C3D2D17D-7AD3-524F-A47F-0D5378526D53}" sibTransId="{4422CE9D-07D3-864B-BB04-5910FE58AF2A}"/>
    <dgm:cxn modelId="{071B8657-5AD0-1C49-8418-D7354EF0A2C8}" type="presOf" srcId="{369E1CF9-5174-1B4F-84CB-DDEACECDEDE5}" destId="{227FF0ED-72A7-CE47-AC93-03B3E73B7BC9}" srcOrd="0" destOrd="0" presId="urn:microsoft.com/office/officeart/2005/8/layout/pList2#5"/>
    <dgm:cxn modelId="{CE7956D0-890C-C542-9208-678B27FA6B3D}" type="presOf" srcId="{FA8C132F-2B5C-FB48-9B0C-1C55A4D43670}" destId="{34F4A01A-DD9C-574C-9129-636BE15BE434}" srcOrd="0" destOrd="0" presId="urn:microsoft.com/office/officeart/2005/8/layout/pList2#5"/>
    <dgm:cxn modelId="{AF90C9FD-3623-5B45-AD56-F9DF958F45F2}" type="presParOf" srcId="{34F4A01A-DD9C-574C-9129-636BE15BE434}" destId="{6D40DF54-33B5-A24E-A3D2-C5B27CFFCCA4}" srcOrd="0" destOrd="0" presId="urn:microsoft.com/office/officeart/2005/8/layout/pList2#5"/>
    <dgm:cxn modelId="{B35292B7-8388-8648-90DB-441AB02CE96C}" type="presParOf" srcId="{34F4A01A-DD9C-574C-9129-636BE15BE434}" destId="{C83B2C3A-B1E3-B044-A28E-D6EB8B933974}" srcOrd="1" destOrd="0" presId="urn:microsoft.com/office/officeart/2005/8/layout/pList2#5"/>
    <dgm:cxn modelId="{117F6000-D551-E24F-916C-DCDB9D580E67}" type="presParOf" srcId="{C83B2C3A-B1E3-B044-A28E-D6EB8B933974}" destId="{7FA451F4-D4B3-2243-8B16-11AD63855D90}" srcOrd="0" destOrd="0" presId="urn:microsoft.com/office/officeart/2005/8/layout/pList2#5"/>
    <dgm:cxn modelId="{0328C2CD-0164-E940-92ED-56F2AF0A7E45}" type="presParOf" srcId="{7FA451F4-D4B3-2243-8B16-11AD63855D90}" destId="{227FF0ED-72A7-CE47-AC93-03B3E73B7BC9}" srcOrd="0" destOrd="0" presId="urn:microsoft.com/office/officeart/2005/8/layout/pList2#5"/>
    <dgm:cxn modelId="{54051903-5548-1341-804E-10829E1F2F4C}" type="presParOf" srcId="{7FA451F4-D4B3-2243-8B16-11AD63855D90}" destId="{6E1316EB-830E-C34C-8A5B-90356383FDC5}" srcOrd="1" destOrd="0" presId="urn:microsoft.com/office/officeart/2005/8/layout/pList2#5"/>
    <dgm:cxn modelId="{A9584CEA-B4EC-AA4C-85C6-8A6150647CAE}" type="presParOf" srcId="{7FA451F4-D4B3-2243-8B16-11AD63855D90}" destId="{14F462E8-E498-9442-9B2A-6096522BB241}" srcOrd="2" destOrd="0" presId="urn:microsoft.com/office/officeart/2005/8/layout/pLis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C22DCD-4EAA-C74F-917A-5AC0D58AEE2F}" type="doc">
      <dgm:prSet loTypeId="urn:microsoft.com/office/officeart/2005/8/layout/vList2" loCatId="" qsTypeId="urn:microsoft.com/office/officeart/2005/8/quickstyle/simple4" qsCatId="simple" csTypeId="urn:microsoft.com/office/officeart/2005/8/colors/accent1_2" csCatId="accent1"/>
      <dgm:spPr/>
      <dgm:t>
        <a:bodyPr/>
        <a:lstStyle/>
        <a:p>
          <a:endParaRPr lang="es-ES"/>
        </a:p>
      </dgm:t>
    </dgm:pt>
    <dgm:pt modelId="{99F209E3-2BA6-E549-9B67-9766382C6CDC}">
      <dgm:prSet/>
      <dgm:spPr/>
      <dgm:t>
        <a:bodyPr/>
        <a:lstStyle/>
        <a:p>
          <a:pPr algn="ctr" rtl="0"/>
          <a:r>
            <a:rPr lang="es-ES_tradnl" b="0" dirty="0" smtClean="0"/>
            <a:t>El COMEX mediante Resolución 006-2016, resolvió: </a:t>
          </a:r>
          <a:endParaRPr lang="es-ES_tradnl" dirty="0"/>
        </a:p>
      </dgm:t>
    </dgm:pt>
    <dgm:pt modelId="{33225DD6-BBA3-9F49-A294-5A34A40CC688}" type="parTrans" cxnId="{BF90E85B-C7DC-DD41-B481-8705B49A57FD}">
      <dgm:prSet/>
      <dgm:spPr/>
      <dgm:t>
        <a:bodyPr/>
        <a:lstStyle/>
        <a:p>
          <a:endParaRPr lang="es-ES"/>
        </a:p>
      </dgm:t>
    </dgm:pt>
    <dgm:pt modelId="{672E5CBE-F050-5F40-A6C4-AE4AF4AC00C9}" type="sibTrans" cxnId="{BF90E85B-C7DC-DD41-B481-8705B49A57FD}">
      <dgm:prSet/>
      <dgm:spPr/>
      <dgm:t>
        <a:bodyPr/>
        <a:lstStyle/>
        <a:p>
          <a:endParaRPr lang="es-ES"/>
        </a:p>
      </dgm:t>
    </dgm:pt>
    <dgm:pt modelId="{835B11FB-3750-DB4B-99B0-5B4013B95CE2}" type="pres">
      <dgm:prSet presAssocID="{15C22DCD-4EAA-C74F-917A-5AC0D58AEE2F}" presName="linear" presStyleCnt="0">
        <dgm:presLayoutVars>
          <dgm:animLvl val="lvl"/>
          <dgm:resizeHandles val="exact"/>
        </dgm:presLayoutVars>
      </dgm:prSet>
      <dgm:spPr/>
      <dgm:t>
        <a:bodyPr/>
        <a:lstStyle/>
        <a:p>
          <a:endParaRPr lang="en-US"/>
        </a:p>
      </dgm:t>
    </dgm:pt>
    <dgm:pt modelId="{BA581879-6CF0-1D4C-ABB5-E563D4ACA0E0}" type="pres">
      <dgm:prSet presAssocID="{99F209E3-2BA6-E549-9B67-9766382C6CDC}" presName="parentText" presStyleLbl="node1" presStyleIdx="0" presStyleCnt="1" custLinFactNeighborY="-85258">
        <dgm:presLayoutVars>
          <dgm:chMax val="0"/>
          <dgm:bulletEnabled val="1"/>
        </dgm:presLayoutVars>
      </dgm:prSet>
      <dgm:spPr/>
      <dgm:t>
        <a:bodyPr/>
        <a:lstStyle/>
        <a:p>
          <a:endParaRPr lang="en-US"/>
        </a:p>
      </dgm:t>
    </dgm:pt>
  </dgm:ptLst>
  <dgm:cxnLst>
    <dgm:cxn modelId="{BF90E85B-C7DC-DD41-B481-8705B49A57FD}" srcId="{15C22DCD-4EAA-C74F-917A-5AC0D58AEE2F}" destId="{99F209E3-2BA6-E549-9B67-9766382C6CDC}" srcOrd="0" destOrd="0" parTransId="{33225DD6-BBA3-9F49-A294-5A34A40CC688}" sibTransId="{672E5CBE-F050-5F40-A6C4-AE4AF4AC00C9}"/>
    <dgm:cxn modelId="{423647B7-08D6-DC49-BAAA-8B4AE794F2E5}" type="presOf" srcId="{99F209E3-2BA6-E549-9B67-9766382C6CDC}" destId="{BA581879-6CF0-1D4C-ABB5-E563D4ACA0E0}" srcOrd="0" destOrd="0" presId="urn:microsoft.com/office/officeart/2005/8/layout/vList2"/>
    <dgm:cxn modelId="{7DAC9066-8A34-514F-ACE4-0531BEBD6A29}" type="presOf" srcId="{15C22DCD-4EAA-C74F-917A-5AC0D58AEE2F}" destId="{835B11FB-3750-DB4B-99B0-5B4013B95CE2}" srcOrd="0" destOrd="0" presId="urn:microsoft.com/office/officeart/2005/8/layout/vList2"/>
    <dgm:cxn modelId="{3261DC3F-2689-2844-AC4C-E94B02340592}" type="presParOf" srcId="{835B11FB-3750-DB4B-99B0-5B4013B95CE2}" destId="{BA581879-6CF0-1D4C-ABB5-E563D4ACA0E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E84E02-B390-6E4F-87E0-C27B6D4BECD8}"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s-ES"/>
        </a:p>
      </dgm:t>
    </dgm:pt>
    <dgm:pt modelId="{CCFFA5D9-FE53-194F-83FF-B337706D89C5}">
      <dgm:prSet custT="1"/>
      <dgm:spPr/>
      <dgm:t>
        <a:bodyPr/>
        <a:lstStyle/>
        <a:p>
          <a:pPr rtl="0"/>
          <a:r>
            <a:rPr lang="es-ES_tradnl" sz="2000" b="0" dirty="0" smtClean="0">
              <a:solidFill>
                <a:schemeClr val="bg1"/>
              </a:solidFill>
            </a:rPr>
            <a:t>De manera general, los países mostraron comprensión a la situación ecuatoriana y a la justificación para la extensión de la medida adoptada. </a:t>
          </a:r>
          <a:endParaRPr lang="es-ES_tradnl" sz="2000" dirty="0">
            <a:solidFill>
              <a:schemeClr val="bg1"/>
            </a:solidFill>
          </a:endParaRPr>
        </a:p>
      </dgm:t>
    </dgm:pt>
    <dgm:pt modelId="{33223572-2DE3-B644-88E3-AC691CE80640}" type="parTrans" cxnId="{F65B40C9-B981-3C4C-A5A6-58BBE85209CD}">
      <dgm:prSet/>
      <dgm:spPr/>
      <dgm:t>
        <a:bodyPr/>
        <a:lstStyle/>
        <a:p>
          <a:endParaRPr lang="es-ES" sz="2000">
            <a:solidFill>
              <a:schemeClr val="bg1"/>
            </a:solidFill>
          </a:endParaRPr>
        </a:p>
      </dgm:t>
    </dgm:pt>
    <dgm:pt modelId="{055448C8-2637-634E-A72F-DA89E772B449}" type="sibTrans" cxnId="{F65B40C9-B981-3C4C-A5A6-58BBE85209CD}">
      <dgm:prSet/>
      <dgm:spPr/>
      <dgm:t>
        <a:bodyPr/>
        <a:lstStyle/>
        <a:p>
          <a:endParaRPr lang="es-ES" sz="2000">
            <a:solidFill>
              <a:schemeClr val="bg1"/>
            </a:solidFill>
          </a:endParaRPr>
        </a:p>
      </dgm:t>
    </dgm:pt>
    <dgm:pt modelId="{7AD5B58A-12F5-B84F-88E3-32EC45D35BA4}">
      <dgm:prSet custT="1"/>
      <dgm:spPr/>
      <dgm:t>
        <a:bodyPr/>
        <a:lstStyle/>
        <a:p>
          <a:pPr rtl="0"/>
          <a:r>
            <a:rPr lang="es-ES_tradnl" sz="2000" b="0" smtClean="0">
              <a:solidFill>
                <a:schemeClr val="bg1"/>
              </a:solidFill>
            </a:rPr>
            <a:t>Los principales cuestionamientos han señalado la dispersión de los niveles de sobretasa arancelaria, la cobertura de la medida y la exclusión de países.</a:t>
          </a:r>
          <a:endParaRPr lang="es-ES_tradnl" sz="2000">
            <a:solidFill>
              <a:schemeClr val="bg1"/>
            </a:solidFill>
          </a:endParaRPr>
        </a:p>
      </dgm:t>
    </dgm:pt>
    <dgm:pt modelId="{E3025F14-45EF-E441-8617-1DFE5F6953A7}" type="parTrans" cxnId="{0C57470E-AD34-AD4C-833C-73E3280AE126}">
      <dgm:prSet/>
      <dgm:spPr/>
      <dgm:t>
        <a:bodyPr/>
        <a:lstStyle/>
        <a:p>
          <a:endParaRPr lang="es-ES" sz="2000">
            <a:solidFill>
              <a:schemeClr val="bg1"/>
            </a:solidFill>
          </a:endParaRPr>
        </a:p>
      </dgm:t>
    </dgm:pt>
    <dgm:pt modelId="{D4D1DCD4-C9D4-7B44-80CE-1346D001FDFD}" type="sibTrans" cxnId="{0C57470E-AD34-AD4C-833C-73E3280AE126}">
      <dgm:prSet/>
      <dgm:spPr/>
      <dgm:t>
        <a:bodyPr/>
        <a:lstStyle/>
        <a:p>
          <a:endParaRPr lang="es-ES" sz="2000">
            <a:solidFill>
              <a:schemeClr val="bg1"/>
            </a:solidFill>
          </a:endParaRPr>
        </a:p>
      </dgm:t>
    </dgm:pt>
    <dgm:pt modelId="{253C4172-5B82-A14D-98E5-A41E86E19135}">
      <dgm:prSet custT="1"/>
      <dgm:spPr/>
      <dgm:t>
        <a:bodyPr/>
        <a:lstStyle/>
        <a:p>
          <a:pPr rtl="0"/>
          <a:r>
            <a:rPr lang="es-ES_tradnl" sz="2000" b="0" dirty="0" smtClean="0">
              <a:solidFill>
                <a:schemeClr val="bg1"/>
              </a:solidFill>
            </a:rPr>
            <a:t>Durante las reuniones mantenidas hasta la fecha, todos los miembros de la OMC han apoyado el planteamiento de mantener abiertas las “consultas” para revisar la salvaguardia por balanza de pagos de Ecuador. </a:t>
          </a:r>
          <a:endParaRPr lang="es-ES_tradnl" sz="2000" dirty="0">
            <a:solidFill>
              <a:schemeClr val="bg1"/>
            </a:solidFill>
          </a:endParaRPr>
        </a:p>
      </dgm:t>
    </dgm:pt>
    <dgm:pt modelId="{D35BAF3F-8007-1340-AA06-D1BD8827CA9F}" type="parTrans" cxnId="{C340CE66-A715-5545-B84E-22828E01897A}">
      <dgm:prSet/>
      <dgm:spPr/>
      <dgm:t>
        <a:bodyPr/>
        <a:lstStyle/>
        <a:p>
          <a:endParaRPr lang="es-ES" sz="2000">
            <a:solidFill>
              <a:schemeClr val="bg1"/>
            </a:solidFill>
          </a:endParaRPr>
        </a:p>
      </dgm:t>
    </dgm:pt>
    <dgm:pt modelId="{1E450C57-9B10-984F-B41B-42E4D5589F6C}" type="sibTrans" cxnId="{C340CE66-A715-5545-B84E-22828E01897A}">
      <dgm:prSet/>
      <dgm:spPr/>
      <dgm:t>
        <a:bodyPr/>
        <a:lstStyle/>
        <a:p>
          <a:endParaRPr lang="es-ES" sz="2000">
            <a:solidFill>
              <a:schemeClr val="bg1"/>
            </a:solidFill>
          </a:endParaRPr>
        </a:p>
      </dgm:t>
    </dgm:pt>
    <dgm:pt modelId="{6A10D546-E3DD-554D-8B7C-6FB7C69D9612}">
      <dgm:prSet custT="1"/>
      <dgm:spPr/>
      <dgm:t>
        <a:bodyPr/>
        <a:lstStyle/>
        <a:p>
          <a:pPr rtl="0"/>
          <a:r>
            <a:rPr lang="es-ES_tradnl" sz="2000" b="0" smtClean="0">
              <a:solidFill>
                <a:schemeClr val="bg1"/>
              </a:solidFill>
            </a:rPr>
            <a:t>La próxima reunión del Comité esta prevista para el tercer trimestre de 2016 (probablemente en octubre).</a:t>
          </a:r>
          <a:endParaRPr lang="es-ES_tradnl" sz="2000">
            <a:solidFill>
              <a:schemeClr val="bg1"/>
            </a:solidFill>
          </a:endParaRPr>
        </a:p>
      </dgm:t>
    </dgm:pt>
    <dgm:pt modelId="{0E4CB525-4A6C-E74F-A666-E60816435A1F}" type="parTrans" cxnId="{BDC82372-9F4D-1E49-80A6-4A069CACE4F8}">
      <dgm:prSet/>
      <dgm:spPr/>
      <dgm:t>
        <a:bodyPr/>
        <a:lstStyle/>
        <a:p>
          <a:endParaRPr lang="es-ES" sz="2000">
            <a:solidFill>
              <a:schemeClr val="bg1"/>
            </a:solidFill>
          </a:endParaRPr>
        </a:p>
      </dgm:t>
    </dgm:pt>
    <dgm:pt modelId="{72E47AAC-DEB4-A447-825B-9844DDDF15CD}" type="sibTrans" cxnId="{BDC82372-9F4D-1E49-80A6-4A069CACE4F8}">
      <dgm:prSet/>
      <dgm:spPr/>
      <dgm:t>
        <a:bodyPr/>
        <a:lstStyle/>
        <a:p>
          <a:endParaRPr lang="es-ES" sz="2000">
            <a:solidFill>
              <a:schemeClr val="bg1"/>
            </a:solidFill>
          </a:endParaRPr>
        </a:p>
      </dgm:t>
    </dgm:pt>
    <dgm:pt modelId="{7579F9C5-4404-0D40-89E2-F32C6B44B4D8}" type="pres">
      <dgm:prSet presAssocID="{A6E84E02-B390-6E4F-87E0-C27B6D4BECD8}" presName="Name0" presStyleCnt="0">
        <dgm:presLayoutVars>
          <dgm:chMax val="7"/>
          <dgm:chPref val="7"/>
          <dgm:dir/>
        </dgm:presLayoutVars>
      </dgm:prSet>
      <dgm:spPr/>
      <dgm:t>
        <a:bodyPr/>
        <a:lstStyle/>
        <a:p>
          <a:endParaRPr lang="en-US"/>
        </a:p>
      </dgm:t>
    </dgm:pt>
    <dgm:pt modelId="{1CD4A664-F836-9C42-9A23-94AEFBD0FCA9}" type="pres">
      <dgm:prSet presAssocID="{A6E84E02-B390-6E4F-87E0-C27B6D4BECD8}" presName="Name1" presStyleCnt="0"/>
      <dgm:spPr/>
    </dgm:pt>
    <dgm:pt modelId="{113ADB0B-9485-AF4D-AF16-60FFAD588C0F}" type="pres">
      <dgm:prSet presAssocID="{A6E84E02-B390-6E4F-87E0-C27B6D4BECD8}" presName="cycle" presStyleCnt="0"/>
      <dgm:spPr/>
    </dgm:pt>
    <dgm:pt modelId="{BB96854A-11F4-5640-A162-1762EF5EAF9C}" type="pres">
      <dgm:prSet presAssocID="{A6E84E02-B390-6E4F-87E0-C27B6D4BECD8}" presName="srcNode" presStyleLbl="node1" presStyleIdx="0" presStyleCnt="4"/>
      <dgm:spPr/>
    </dgm:pt>
    <dgm:pt modelId="{39C138CA-1E25-6640-8E11-F5DCF0447F14}" type="pres">
      <dgm:prSet presAssocID="{A6E84E02-B390-6E4F-87E0-C27B6D4BECD8}" presName="conn" presStyleLbl="parChTrans1D2" presStyleIdx="0" presStyleCnt="1"/>
      <dgm:spPr/>
      <dgm:t>
        <a:bodyPr/>
        <a:lstStyle/>
        <a:p>
          <a:endParaRPr lang="en-US"/>
        </a:p>
      </dgm:t>
    </dgm:pt>
    <dgm:pt modelId="{00EECB95-D8BB-4248-8B5D-EC9C33BD84F5}" type="pres">
      <dgm:prSet presAssocID="{A6E84E02-B390-6E4F-87E0-C27B6D4BECD8}" presName="extraNode" presStyleLbl="node1" presStyleIdx="0" presStyleCnt="4"/>
      <dgm:spPr/>
    </dgm:pt>
    <dgm:pt modelId="{51C90344-2B5F-614D-964F-E1D93AACA891}" type="pres">
      <dgm:prSet presAssocID="{A6E84E02-B390-6E4F-87E0-C27B6D4BECD8}" presName="dstNode" presStyleLbl="node1" presStyleIdx="0" presStyleCnt="4"/>
      <dgm:spPr/>
    </dgm:pt>
    <dgm:pt modelId="{90DE563B-9D93-F642-AEEB-A406B1DF0905}" type="pres">
      <dgm:prSet presAssocID="{CCFFA5D9-FE53-194F-83FF-B337706D89C5}" presName="text_1" presStyleLbl="node1" presStyleIdx="0" presStyleCnt="4">
        <dgm:presLayoutVars>
          <dgm:bulletEnabled val="1"/>
        </dgm:presLayoutVars>
      </dgm:prSet>
      <dgm:spPr/>
      <dgm:t>
        <a:bodyPr/>
        <a:lstStyle/>
        <a:p>
          <a:endParaRPr lang="en-US"/>
        </a:p>
      </dgm:t>
    </dgm:pt>
    <dgm:pt modelId="{4452F486-0E65-8447-8241-82DF552F8948}" type="pres">
      <dgm:prSet presAssocID="{CCFFA5D9-FE53-194F-83FF-B337706D89C5}" presName="accent_1" presStyleCnt="0"/>
      <dgm:spPr/>
    </dgm:pt>
    <dgm:pt modelId="{22B61421-2D4D-6043-BA5F-9F5BE44985D7}" type="pres">
      <dgm:prSet presAssocID="{CCFFA5D9-FE53-194F-83FF-B337706D89C5}" presName="accentRepeatNode" presStyleLbl="solidFgAcc1" presStyleIdx="0" presStyleCnt="4"/>
      <dgm:spPr/>
    </dgm:pt>
    <dgm:pt modelId="{2015F679-5147-B94F-A7BC-8DC8EDC9323F}" type="pres">
      <dgm:prSet presAssocID="{7AD5B58A-12F5-B84F-88E3-32EC45D35BA4}" presName="text_2" presStyleLbl="node1" presStyleIdx="1" presStyleCnt="4">
        <dgm:presLayoutVars>
          <dgm:bulletEnabled val="1"/>
        </dgm:presLayoutVars>
      </dgm:prSet>
      <dgm:spPr/>
      <dgm:t>
        <a:bodyPr/>
        <a:lstStyle/>
        <a:p>
          <a:endParaRPr lang="en-US"/>
        </a:p>
      </dgm:t>
    </dgm:pt>
    <dgm:pt modelId="{C8BC29B3-160F-CF4A-980A-66E235A456D5}" type="pres">
      <dgm:prSet presAssocID="{7AD5B58A-12F5-B84F-88E3-32EC45D35BA4}" presName="accent_2" presStyleCnt="0"/>
      <dgm:spPr/>
    </dgm:pt>
    <dgm:pt modelId="{302E97C1-4F6F-C840-955E-4D5ACE16E629}" type="pres">
      <dgm:prSet presAssocID="{7AD5B58A-12F5-B84F-88E3-32EC45D35BA4}" presName="accentRepeatNode" presStyleLbl="solidFgAcc1" presStyleIdx="1" presStyleCnt="4"/>
      <dgm:spPr/>
    </dgm:pt>
    <dgm:pt modelId="{5E715063-B9F1-7846-93FD-0E3594FA5108}" type="pres">
      <dgm:prSet presAssocID="{253C4172-5B82-A14D-98E5-A41E86E19135}" presName="text_3" presStyleLbl="node1" presStyleIdx="2" presStyleCnt="4" custScaleX="101832" custScaleY="168217">
        <dgm:presLayoutVars>
          <dgm:bulletEnabled val="1"/>
        </dgm:presLayoutVars>
      </dgm:prSet>
      <dgm:spPr/>
      <dgm:t>
        <a:bodyPr/>
        <a:lstStyle/>
        <a:p>
          <a:endParaRPr lang="en-US"/>
        </a:p>
      </dgm:t>
    </dgm:pt>
    <dgm:pt modelId="{0E788C11-61A1-494E-9D8F-61C4DEBB7E5A}" type="pres">
      <dgm:prSet presAssocID="{253C4172-5B82-A14D-98E5-A41E86E19135}" presName="accent_3" presStyleCnt="0"/>
      <dgm:spPr/>
    </dgm:pt>
    <dgm:pt modelId="{FF360A68-C84A-8646-905A-AFCB2D6E459B}" type="pres">
      <dgm:prSet presAssocID="{253C4172-5B82-A14D-98E5-A41E86E19135}" presName="accentRepeatNode" presStyleLbl="solidFgAcc1" presStyleIdx="2" presStyleCnt="4"/>
      <dgm:spPr/>
    </dgm:pt>
    <dgm:pt modelId="{AC2D51A1-48B7-024C-AD8B-FCF7C438D56B}" type="pres">
      <dgm:prSet presAssocID="{6A10D546-E3DD-554D-8B7C-6FB7C69D9612}" presName="text_4" presStyleLbl="node1" presStyleIdx="3" presStyleCnt="4">
        <dgm:presLayoutVars>
          <dgm:bulletEnabled val="1"/>
        </dgm:presLayoutVars>
      </dgm:prSet>
      <dgm:spPr/>
      <dgm:t>
        <a:bodyPr/>
        <a:lstStyle/>
        <a:p>
          <a:endParaRPr lang="en-US"/>
        </a:p>
      </dgm:t>
    </dgm:pt>
    <dgm:pt modelId="{D4936229-238F-5745-A097-BA22BF2739D6}" type="pres">
      <dgm:prSet presAssocID="{6A10D546-E3DD-554D-8B7C-6FB7C69D9612}" presName="accent_4" presStyleCnt="0"/>
      <dgm:spPr/>
    </dgm:pt>
    <dgm:pt modelId="{875EE201-12DD-D54A-A38D-AE4DF083F9DE}" type="pres">
      <dgm:prSet presAssocID="{6A10D546-E3DD-554D-8B7C-6FB7C69D9612}" presName="accentRepeatNode" presStyleLbl="solidFgAcc1" presStyleIdx="3" presStyleCnt="4"/>
      <dgm:spPr/>
    </dgm:pt>
  </dgm:ptLst>
  <dgm:cxnLst>
    <dgm:cxn modelId="{0C57470E-AD34-AD4C-833C-73E3280AE126}" srcId="{A6E84E02-B390-6E4F-87E0-C27B6D4BECD8}" destId="{7AD5B58A-12F5-B84F-88E3-32EC45D35BA4}" srcOrd="1" destOrd="0" parTransId="{E3025F14-45EF-E441-8617-1DFE5F6953A7}" sibTransId="{D4D1DCD4-C9D4-7B44-80CE-1346D001FDFD}"/>
    <dgm:cxn modelId="{DFC5E829-F997-A148-8A19-B21BFC35CABC}" type="presOf" srcId="{7AD5B58A-12F5-B84F-88E3-32EC45D35BA4}" destId="{2015F679-5147-B94F-A7BC-8DC8EDC9323F}" srcOrd="0" destOrd="0" presId="urn:microsoft.com/office/officeart/2008/layout/VerticalCurvedList"/>
    <dgm:cxn modelId="{13E1E1CD-89A9-7240-890F-6C014AFD8A75}" type="presOf" srcId="{6A10D546-E3DD-554D-8B7C-6FB7C69D9612}" destId="{AC2D51A1-48B7-024C-AD8B-FCF7C438D56B}" srcOrd="0" destOrd="0" presId="urn:microsoft.com/office/officeart/2008/layout/VerticalCurvedList"/>
    <dgm:cxn modelId="{D0A75652-CF0C-C947-B173-EC654210E8DA}" type="presOf" srcId="{A6E84E02-B390-6E4F-87E0-C27B6D4BECD8}" destId="{7579F9C5-4404-0D40-89E2-F32C6B44B4D8}" srcOrd="0" destOrd="0" presId="urn:microsoft.com/office/officeart/2008/layout/VerticalCurvedList"/>
    <dgm:cxn modelId="{B2D5FFB1-9D50-AB4F-A9F1-E7D857EA11A5}" type="presOf" srcId="{253C4172-5B82-A14D-98E5-A41E86E19135}" destId="{5E715063-B9F1-7846-93FD-0E3594FA5108}" srcOrd="0" destOrd="0" presId="urn:microsoft.com/office/officeart/2008/layout/VerticalCurvedList"/>
    <dgm:cxn modelId="{BDC82372-9F4D-1E49-80A6-4A069CACE4F8}" srcId="{A6E84E02-B390-6E4F-87E0-C27B6D4BECD8}" destId="{6A10D546-E3DD-554D-8B7C-6FB7C69D9612}" srcOrd="3" destOrd="0" parTransId="{0E4CB525-4A6C-E74F-A666-E60816435A1F}" sibTransId="{72E47AAC-DEB4-A447-825B-9844DDDF15CD}"/>
    <dgm:cxn modelId="{E441B632-C7B2-6C41-A19E-CE02F4FC2A83}" type="presOf" srcId="{CCFFA5D9-FE53-194F-83FF-B337706D89C5}" destId="{90DE563B-9D93-F642-AEEB-A406B1DF0905}" srcOrd="0" destOrd="0" presId="urn:microsoft.com/office/officeart/2008/layout/VerticalCurvedList"/>
    <dgm:cxn modelId="{F65B40C9-B981-3C4C-A5A6-58BBE85209CD}" srcId="{A6E84E02-B390-6E4F-87E0-C27B6D4BECD8}" destId="{CCFFA5D9-FE53-194F-83FF-B337706D89C5}" srcOrd="0" destOrd="0" parTransId="{33223572-2DE3-B644-88E3-AC691CE80640}" sibTransId="{055448C8-2637-634E-A72F-DA89E772B449}"/>
    <dgm:cxn modelId="{C340CE66-A715-5545-B84E-22828E01897A}" srcId="{A6E84E02-B390-6E4F-87E0-C27B6D4BECD8}" destId="{253C4172-5B82-A14D-98E5-A41E86E19135}" srcOrd="2" destOrd="0" parTransId="{D35BAF3F-8007-1340-AA06-D1BD8827CA9F}" sibTransId="{1E450C57-9B10-984F-B41B-42E4D5589F6C}"/>
    <dgm:cxn modelId="{18884B2D-E884-A64D-AFDB-12070C8DA0EA}" type="presOf" srcId="{055448C8-2637-634E-A72F-DA89E772B449}" destId="{39C138CA-1E25-6640-8E11-F5DCF0447F14}" srcOrd="0" destOrd="0" presId="urn:microsoft.com/office/officeart/2008/layout/VerticalCurvedList"/>
    <dgm:cxn modelId="{5F407B21-CCE8-3942-BFF1-96E5C8C794DC}" type="presParOf" srcId="{7579F9C5-4404-0D40-89E2-F32C6B44B4D8}" destId="{1CD4A664-F836-9C42-9A23-94AEFBD0FCA9}" srcOrd="0" destOrd="0" presId="urn:microsoft.com/office/officeart/2008/layout/VerticalCurvedList"/>
    <dgm:cxn modelId="{E30BA468-148F-5F49-AB93-3D7699C509D8}" type="presParOf" srcId="{1CD4A664-F836-9C42-9A23-94AEFBD0FCA9}" destId="{113ADB0B-9485-AF4D-AF16-60FFAD588C0F}" srcOrd="0" destOrd="0" presId="urn:microsoft.com/office/officeart/2008/layout/VerticalCurvedList"/>
    <dgm:cxn modelId="{60F232BF-020C-E841-AE63-3DA59A5BE540}" type="presParOf" srcId="{113ADB0B-9485-AF4D-AF16-60FFAD588C0F}" destId="{BB96854A-11F4-5640-A162-1762EF5EAF9C}" srcOrd="0" destOrd="0" presId="urn:microsoft.com/office/officeart/2008/layout/VerticalCurvedList"/>
    <dgm:cxn modelId="{E1643EA5-4195-0248-9E78-AD428A1A992E}" type="presParOf" srcId="{113ADB0B-9485-AF4D-AF16-60FFAD588C0F}" destId="{39C138CA-1E25-6640-8E11-F5DCF0447F14}" srcOrd="1" destOrd="0" presId="urn:microsoft.com/office/officeart/2008/layout/VerticalCurvedList"/>
    <dgm:cxn modelId="{C03A7E42-E9C6-E440-87AB-B7DC54D0524A}" type="presParOf" srcId="{113ADB0B-9485-AF4D-AF16-60FFAD588C0F}" destId="{00EECB95-D8BB-4248-8B5D-EC9C33BD84F5}" srcOrd="2" destOrd="0" presId="urn:microsoft.com/office/officeart/2008/layout/VerticalCurvedList"/>
    <dgm:cxn modelId="{8EB34279-5650-A245-948C-BAB491A6FA22}" type="presParOf" srcId="{113ADB0B-9485-AF4D-AF16-60FFAD588C0F}" destId="{51C90344-2B5F-614D-964F-E1D93AACA891}" srcOrd="3" destOrd="0" presId="urn:microsoft.com/office/officeart/2008/layout/VerticalCurvedList"/>
    <dgm:cxn modelId="{FF3B1897-3770-AA45-ADCD-1523BEC53F1E}" type="presParOf" srcId="{1CD4A664-F836-9C42-9A23-94AEFBD0FCA9}" destId="{90DE563B-9D93-F642-AEEB-A406B1DF0905}" srcOrd="1" destOrd="0" presId="urn:microsoft.com/office/officeart/2008/layout/VerticalCurvedList"/>
    <dgm:cxn modelId="{238DADEC-573A-D24A-A3B3-26BE62D75D45}" type="presParOf" srcId="{1CD4A664-F836-9C42-9A23-94AEFBD0FCA9}" destId="{4452F486-0E65-8447-8241-82DF552F8948}" srcOrd="2" destOrd="0" presId="urn:microsoft.com/office/officeart/2008/layout/VerticalCurvedList"/>
    <dgm:cxn modelId="{285ECC22-0EE2-704F-AB2A-4090903437A8}" type="presParOf" srcId="{4452F486-0E65-8447-8241-82DF552F8948}" destId="{22B61421-2D4D-6043-BA5F-9F5BE44985D7}" srcOrd="0" destOrd="0" presId="urn:microsoft.com/office/officeart/2008/layout/VerticalCurvedList"/>
    <dgm:cxn modelId="{7A5EB8FC-E5D9-F24C-8ECD-D2AC418527AA}" type="presParOf" srcId="{1CD4A664-F836-9C42-9A23-94AEFBD0FCA9}" destId="{2015F679-5147-B94F-A7BC-8DC8EDC9323F}" srcOrd="3" destOrd="0" presId="urn:microsoft.com/office/officeart/2008/layout/VerticalCurvedList"/>
    <dgm:cxn modelId="{3F17FF8C-D3BC-2744-801A-620E754D1C22}" type="presParOf" srcId="{1CD4A664-F836-9C42-9A23-94AEFBD0FCA9}" destId="{C8BC29B3-160F-CF4A-980A-66E235A456D5}" srcOrd="4" destOrd="0" presId="urn:microsoft.com/office/officeart/2008/layout/VerticalCurvedList"/>
    <dgm:cxn modelId="{35E9550A-D1E6-1D4B-B8E0-F12B667D9615}" type="presParOf" srcId="{C8BC29B3-160F-CF4A-980A-66E235A456D5}" destId="{302E97C1-4F6F-C840-955E-4D5ACE16E629}" srcOrd="0" destOrd="0" presId="urn:microsoft.com/office/officeart/2008/layout/VerticalCurvedList"/>
    <dgm:cxn modelId="{F4DA3B51-14BF-5F4F-9932-6A7A13C5FBFD}" type="presParOf" srcId="{1CD4A664-F836-9C42-9A23-94AEFBD0FCA9}" destId="{5E715063-B9F1-7846-93FD-0E3594FA5108}" srcOrd="5" destOrd="0" presId="urn:microsoft.com/office/officeart/2008/layout/VerticalCurvedList"/>
    <dgm:cxn modelId="{91850014-5CC3-7441-A985-8D33A19DB383}" type="presParOf" srcId="{1CD4A664-F836-9C42-9A23-94AEFBD0FCA9}" destId="{0E788C11-61A1-494E-9D8F-61C4DEBB7E5A}" srcOrd="6" destOrd="0" presId="urn:microsoft.com/office/officeart/2008/layout/VerticalCurvedList"/>
    <dgm:cxn modelId="{64930783-59A0-6F47-AA6E-19EE831968AC}" type="presParOf" srcId="{0E788C11-61A1-494E-9D8F-61C4DEBB7E5A}" destId="{FF360A68-C84A-8646-905A-AFCB2D6E459B}" srcOrd="0" destOrd="0" presId="urn:microsoft.com/office/officeart/2008/layout/VerticalCurvedList"/>
    <dgm:cxn modelId="{DD480F85-FD30-C648-B77B-181CB23711B2}" type="presParOf" srcId="{1CD4A664-F836-9C42-9A23-94AEFBD0FCA9}" destId="{AC2D51A1-48B7-024C-AD8B-FCF7C438D56B}" srcOrd="7" destOrd="0" presId="urn:microsoft.com/office/officeart/2008/layout/VerticalCurvedList"/>
    <dgm:cxn modelId="{66CF97FD-671D-814F-97E7-2CFB29E51BEC}" type="presParOf" srcId="{1CD4A664-F836-9C42-9A23-94AEFBD0FCA9}" destId="{D4936229-238F-5745-A097-BA22BF2739D6}" srcOrd="8" destOrd="0" presId="urn:microsoft.com/office/officeart/2008/layout/VerticalCurvedList"/>
    <dgm:cxn modelId="{CB3E70E3-C3CA-5841-9D85-A1AE93A63FA6}" type="presParOf" srcId="{D4936229-238F-5745-A097-BA22BF2739D6}" destId="{875EE201-12DD-D54A-A38D-AE4DF083F9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792FA-EFD3-9444-B5D8-A5AE3E502095}" type="doc">
      <dgm:prSet loTypeId="urn:microsoft.com/office/officeart/2005/8/layout/pList2#1" loCatId="" qsTypeId="urn:microsoft.com/office/officeart/2005/8/quickstyle/simple4" qsCatId="simple" csTypeId="urn:microsoft.com/office/officeart/2005/8/colors/accent1_2" csCatId="accent1" phldr="1"/>
      <dgm:spPr/>
      <dgm:t>
        <a:bodyPr/>
        <a:lstStyle/>
        <a:p>
          <a:endParaRPr lang="es-ES"/>
        </a:p>
      </dgm:t>
    </dgm:pt>
    <dgm:pt modelId="{3ABE1088-1937-C649-B6D5-5278E6769790}">
      <dgm:prSet custT="1"/>
      <dgm:spPr/>
      <dgm:t>
        <a:bodyPr/>
        <a:lstStyle/>
        <a:p>
          <a:pPr rtl="0"/>
          <a:r>
            <a:rPr lang="es-ES_tradnl" sz="2000" dirty="0" smtClean="0">
              <a:solidFill>
                <a:schemeClr val="bg2"/>
              </a:solidFill>
            </a:rPr>
            <a:t>Aprovechar economías de escala</a:t>
          </a:r>
          <a:endParaRPr lang="es-ES_tradnl" sz="2000" dirty="0">
            <a:solidFill>
              <a:schemeClr val="bg2"/>
            </a:solidFill>
          </a:endParaRPr>
        </a:p>
      </dgm:t>
    </dgm:pt>
    <dgm:pt modelId="{0237CC08-6618-A94D-BD3A-A068655E35A8}" type="parTrans" cxnId="{914CEC79-BDAA-B640-85BC-DEA3986427A9}">
      <dgm:prSet/>
      <dgm:spPr/>
      <dgm:t>
        <a:bodyPr/>
        <a:lstStyle/>
        <a:p>
          <a:endParaRPr lang="es-ES" sz="2000">
            <a:solidFill>
              <a:schemeClr val="bg2"/>
            </a:solidFill>
          </a:endParaRPr>
        </a:p>
      </dgm:t>
    </dgm:pt>
    <dgm:pt modelId="{656C9173-581E-7D40-B50C-68B505A1E53C}" type="sibTrans" cxnId="{914CEC79-BDAA-B640-85BC-DEA3986427A9}">
      <dgm:prSet/>
      <dgm:spPr/>
      <dgm:t>
        <a:bodyPr/>
        <a:lstStyle/>
        <a:p>
          <a:endParaRPr lang="es-ES" sz="2000">
            <a:solidFill>
              <a:schemeClr val="bg2"/>
            </a:solidFill>
          </a:endParaRPr>
        </a:p>
      </dgm:t>
    </dgm:pt>
    <dgm:pt modelId="{EBFE34E0-DB7C-234D-B7B0-5C6D30B5707C}">
      <dgm:prSet custT="1"/>
      <dgm:spPr/>
      <dgm:t>
        <a:bodyPr/>
        <a:lstStyle/>
        <a:p>
          <a:pPr rtl="0"/>
          <a:r>
            <a:rPr lang="es-ES_tradnl" sz="2000" dirty="0" smtClean="0">
              <a:solidFill>
                <a:schemeClr val="bg2"/>
              </a:solidFill>
            </a:rPr>
            <a:t>Preservar las corrientes de exportación existentes</a:t>
          </a:r>
          <a:endParaRPr lang="es-ES_tradnl" sz="2000" dirty="0">
            <a:solidFill>
              <a:schemeClr val="bg2"/>
            </a:solidFill>
          </a:endParaRPr>
        </a:p>
      </dgm:t>
    </dgm:pt>
    <dgm:pt modelId="{231990B5-B6CC-0949-8CB0-88A8C6001DD0}" type="parTrans" cxnId="{FE36DDCA-6D6E-B94F-A9F9-A70119FC992A}">
      <dgm:prSet/>
      <dgm:spPr/>
      <dgm:t>
        <a:bodyPr/>
        <a:lstStyle/>
        <a:p>
          <a:endParaRPr lang="es-ES" sz="2000">
            <a:solidFill>
              <a:schemeClr val="bg2"/>
            </a:solidFill>
          </a:endParaRPr>
        </a:p>
      </dgm:t>
    </dgm:pt>
    <dgm:pt modelId="{45B0958D-801A-1F4F-98CF-0332DD5932E6}" type="sibTrans" cxnId="{FE36DDCA-6D6E-B94F-A9F9-A70119FC992A}">
      <dgm:prSet/>
      <dgm:spPr/>
      <dgm:t>
        <a:bodyPr/>
        <a:lstStyle/>
        <a:p>
          <a:endParaRPr lang="es-ES" sz="2000">
            <a:solidFill>
              <a:schemeClr val="bg2"/>
            </a:solidFill>
          </a:endParaRPr>
        </a:p>
      </dgm:t>
    </dgm:pt>
    <dgm:pt modelId="{38B92BCC-8209-A446-B6AF-D8A546975674}">
      <dgm:prSet custT="1"/>
      <dgm:spPr/>
      <dgm:t>
        <a:bodyPr/>
        <a:lstStyle/>
        <a:p>
          <a:pPr rtl="0"/>
          <a:r>
            <a:rPr lang="es-ES_tradnl" sz="2000" dirty="0" smtClean="0">
              <a:solidFill>
                <a:schemeClr val="bg2"/>
              </a:solidFill>
            </a:rPr>
            <a:t>Asegurar la provisión de materias primas, insumos y bienes de capital </a:t>
          </a:r>
          <a:endParaRPr lang="es-ES_tradnl" sz="2000" dirty="0">
            <a:solidFill>
              <a:schemeClr val="bg2"/>
            </a:solidFill>
          </a:endParaRPr>
        </a:p>
      </dgm:t>
    </dgm:pt>
    <dgm:pt modelId="{DB7024DE-A741-314A-BC95-B3461EC2E520}" type="parTrans" cxnId="{D091A7ED-7BDE-CB45-9589-BC9FE7F3F4F1}">
      <dgm:prSet/>
      <dgm:spPr/>
      <dgm:t>
        <a:bodyPr/>
        <a:lstStyle/>
        <a:p>
          <a:endParaRPr lang="es-ES" sz="2000">
            <a:solidFill>
              <a:schemeClr val="bg2"/>
            </a:solidFill>
          </a:endParaRPr>
        </a:p>
      </dgm:t>
    </dgm:pt>
    <dgm:pt modelId="{68F205AE-E19E-B442-A551-837296CB4D2F}" type="sibTrans" cxnId="{D091A7ED-7BDE-CB45-9589-BC9FE7F3F4F1}">
      <dgm:prSet/>
      <dgm:spPr/>
      <dgm:t>
        <a:bodyPr/>
        <a:lstStyle/>
        <a:p>
          <a:endParaRPr lang="es-ES" sz="2000">
            <a:solidFill>
              <a:schemeClr val="bg2"/>
            </a:solidFill>
          </a:endParaRPr>
        </a:p>
      </dgm:t>
    </dgm:pt>
    <dgm:pt modelId="{562F0F46-AC49-1548-9797-8D58B47574E4}">
      <dgm:prSet custT="1"/>
      <dgm:spPr/>
      <dgm:t>
        <a:bodyPr/>
        <a:lstStyle/>
        <a:p>
          <a:pPr rtl="0"/>
          <a:r>
            <a:rPr lang="es-ES_tradnl" sz="2000" dirty="0" smtClean="0">
              <a:solidFill>
                <a:schemeClr val="bg2"/>
              </a:solidFill>
            </a:rPr>
            <a:t>Coadyuvar con los objetivos de la política de producción, industrial y agrícola</a:t>
          </a:r>
          <a:endParaRPr lang="es-ES_tradnl" sz="2000" dirty="0">
            <a:solidFill>
              <a:schemeClr val="bg2"/>
            </a:solidFill>
          </a:endParaRPr>
        </a:p>
      </dgm:t>
    </dgm:pt>
    <dgm:pt modelId="{48254891-8CA4-414F-BE0D-132DF647001E}" type="parTrans" cxnId="{1B73C728-AB1C-CE41-8A83-2AC946E16DFE}">
      <dgm:prSet/>
      <dgm:spPr/>
      <dgm:t>
        <a:bodyPr/>
        <a:lstStyle/>
        <a:p>
          <a:endParaRPr lang="es-ES" sz="2000">
            <a:solidFill>
              <a:schemeClr val="bg2"/>
            </a:solidFill>
          </a:endParaRPr>
        </a:p>
      </dgm:t>
    </dgm:pt>
    <dgm:pt modelId="{4CE4F9FA-218F-4A41-BBC8-89130A90B1A1}" type="sibTrans" cxnId="{1B73C728-AB1C-CE41-8A83-2AC946E16DFE}">
      <dgm:prSet/>
      <dgm:spPr/>
      <dgm:t>
        <a:bodyPr/>
        <a:lstStyle/>
        <a:p>
          <a:endParaRPr lang="es-ES" sz="2000">
            <a:solidFill>
              <a:schemeClr val="bg2"/>
            </a:solidFill>
          </a:endParaRPr>
        </a:p>
      </dgm:t>
    </dgm:pt>
    <dgm:pt modelId="{325083B0-2960-C648-92AD-5857648CF700}">
      <dgm:prSet custT="1"/>
      <dgm:spPr/>
      <dgm:t>
        <a:bodyPr/>
        <a:lstStyle/>
        <a:p>
          <a:pPr rtl="0"/>
          <a:r>
            <a:rPr lang="es-ES_tradnl" sz="2000" dirty="0" smtClean="0">
              <a:solidFill>
                <a:schemeClr val="bg2"/>
              </a:solidFill>
            </a:rPr>
            <a:t>Apoyar las políticas nacionales de inclusión social</a:t>
          </a:r>
          <a:endParaRPr lang="es-ES_tradnl" sz="2000" dirty="0">
            <a:solidFill>
              <a:schemeClr val="bg2"/>
            </a:solidFill>
          </a:endParaRPr>
        </a:p>
      </dgm:t>
    </dgm:pt>
    <dgm:pt modelId="{3F94F196-E21F-3F41-AF12-ABB4267ABF50}" type="parTrans" cxnId="{7BC23C90-D28A-034E-A9F1-90F6034797B6}">
      <dgm:prSet/>
      <dgm:spPr/>
      <dgm:t>
        <a:bodyPr/>
        <a:lstStyle/>
        <a:p>
          <a:endParaRPr lang="es-ES" sz="2000">
            <a:solidFill>
              <a:schemeClr val="bg2"/>
            </a:solidFill>
          </a:endParaRPr>
        </a:p>
      </dgm:t>
    </dgm:pt>
    <dgm:pt modelId="{05A923D7-17FB-2842-804E-5554DDC5985A}" type="sibTrans" cxnId="{7BC23C90-D28A-034E-A9F1-90F6034797B6}">
      <dgm:prSet/>
      <dgm:spPr/>
      <dgm:t>
        <a:bodyPr/>
        <a:lstStyle/>
        <a:p>
          <a:endParaRPr lang="es-ES" sz="2000">
            <a:solidFill>
              <a:schemeClr val="bg2"/>
            </a:solidFill>
          </a:endParaRPr>
        </a:p>
      </dgm:t>
    </dgm:pt>
    <dgm:pt modelId="{530BD54A-D3DA-3644-9E39-67653B69DD60}" type="pres">
      <dgm:prSet presAssocID="{D56792FA-EFD3-9444-B5D8-A5AE3E502095}" presName="Name0" presStyleCnt="0">
        <dgm:presLayoutVars>
          <dgm:dir/>
          <dgm:resizeHandles val="exact"/>
        </dgm:presLayoutVars>
      </dgm:prSet>
      <dgm:spPr/>
      <dgm:t>
        <a:bodyPr/>
        <a:lstStyle/>
        <a:p>
          <a:endParaRPr lang="en-US"/>
        </a:p>
      </dgm:t>
    </dgm:pt>
    <dgm:pt modelId="{9E6B1C97-20D2-F54D-9FF6-8B38DA1BC288}" type="pres">
      <dgm:prSet presAssocID="{D56792FA-EFD3-9444-B5D8-A5AE3E502095}" presName="bkgdShp" presStyleLbl="alignAccFollowNode1" presStyleIdx="0" presStyleCnt="1"/>
      <dgm:spPr/>
    </dgm:pt>
    <dgm:pt modelId="{DECE6035-423E-5243-A8DF-4842DC917014}" type="pres">
      <dgm:prSet presAssocID="{D56792FA-EFD3-9444-B5D8-A5AE3E502095}" presName="linComp" presStyleCnt="0"/>
      <dgm:spPr/>
    </dgm:pt>
    <dgm:pt modelId="{67C3E294-73B8-3042-8183-B8EF81ADD24F}" type="pres">
      <dgm:prSet presAssocID="{3ABE1088-1937-C649-B6D5-5278E6769790}" presName="compNode" presStyleCnt="0"/>
      <dgm:spPr/>
    </dgm:pt>
    <dgm:pt modelId="{1A322C9C-66D5-E544-BB9B-CC5BF345FDEE}" type="pres">
      <dgm:prSet presAssocID="{3ABE1088-1937-C649-B6D5-5278E6769790}" presName="node" presStyleLbl="node1" presStyleIdx="0" presStyleCnt="5">
        <dgm:presLayoutVars>
          <dgm:bulletEnabled val="1"/>
        </dgm:presLayoutVars>
      </dgm:prSet>
      <dgm:spPr/>
      <dgm:t>
        <a:bodyPr/>
        <a:lstStyle/>
        <a:p>
          <a:endParaRPr lang="en-US"/>
        </a:p>
      </dgm:t>
    </dgm:pt>
    <dgm:pt modelId="{FFB9AC58-1EED-FB46-A828-157E79A657A9}" type="pres">
      <dgm:prSet presAssocID="{3ABE1088-1937-C649-B6D5-5278E6769790}" presName="invisiNode" presStyleLbl="node1" presStyleIdx="0" presStyleCnt="5"/>
      <dgm:spPr/>
    </dgm:pt>
    <dgm:pt modelId="{EF8DFF57-7379-0341-9B5A-DF52193EB788}" type="pres">
      <dgm:prSet presAssocID="{3ABE1088-1937-C649-B6D5-5278E6769790}"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ABFAEF92-DAF0-E743-93BA-7ADD2B7126F0}" type="pres">
      <dgm:prSet presAssocID="{656C9173-581E-7D40-B50C-68B505A1E53C}" presName="sibTrans" presStyleLbl="sibTrans2D1" presStyleIdx="0" presStyleCnt="0"/>
      <dgm:spPr/>
      <dgm:t>
        <a:bodyPr/>
        <a:lstStyle/>
        <a:p>
          <a:endParaRPr lang="en-US"/>
        </a:p>
      </dgm:t>
    </dgm:pt>
    <dgm:pt modelId="{FA7B417A-33E0-144F-B61A-E61A93994048}" type="pres">
      <dgm:prSet presAssocID="{EBFE34E0-DB7C-234D-B7B0-5C6D30B5707C}" presName="compNode" presStyleCnt="0"/>
      <dgm:spPr/>
    </dgm:pt>
    <dgm:pt modelId="{4EDEAD86-22EE-2D45-852D-884B60F4C8E7}" type="pres">
      <dgm:prSet presAssocID="{EBFE34E0-DB7C-234D-B7B0-5C6D30B5707C}" presName="node" presStyleLbl="node1" presStyleIdx="1" presStyleCnt="5">
        <dgm:presLayoutVars>
          <dgm:bulletEnabled val="1"/>
        </dgm:presLayoutVars>
      </dgm:prSet>
      <dgm:spPr/>
      <dgm:t>
        <a:bodyPr/>
        <a:lstStyle/>
        <a:p>
          <a:endParaRPr lang="en-US"/>
        </a:p>
      </dgm:t>
    </dgm:pt>
    <dgm:pt modelId="{D12FB4BF-0E39-E347-823B-525B40F17418}" type="pres">
      <dgm:prSet presAssocID="{EBFE34E0-DB7C-234D-B7B0-5C6D30B5707C}" presName="invisiNode" presStyleLbl="node1" presStyleIdx="1" presStyleCnt="5"/>
      <dgm:spPr/>
    </dgm:pt>
    <dgm:pt modelId="{613DF718-F2BF-0840-B217-2FD0006F80F0}" type="pres">
      <dgm:prSet presAssocID="{EBFE34E0-DB7C-234D-B7B0-5C6D30B5707C}"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491DE6B1-A3B6-D845-BB3A-738F112EDCA3}" type="pres">
      <dgm:prSet presAssocID="{45B0958D-801A-1F4F-98CF-0332DD5932E6}" presName="sibTrans" presStyleLbl="sibTrans2D1" presStyleIdx="0" presStyleCnt="0"/>
      <dgm:spPr/>
      <dgm:t>
        <a:bodyPr/>
        <a:lstStyle/>
        <a:p>
          <a:endParaRPr lang="en-US"/>
        </a:p>
      </dgm:t>
    </dgm:pt>
    <dgm:pt modelId="{AC56FEB0-BE4E-164A-AF85-85A0B0EC87A8}" type="pres">
      <dgm:prSet presAssocID="{38B92BCC-8209-A446-B6AF-D8A546975674}" presName="compNode" presStyleCnt="0"/>
      <dgm:spPr/>
    </dgm:pt>
    <dgm:pt modelId="{79166473-6703-9548-8B83-F6B27424876F}" type="pres">
      <dgm:prSet presAssocID="{38B92BCC-8209-A446-B6AF-D8A546975674}" presName="node" presStyleLbl="node1" presStyleIdx="2" presStyleCnt="5">
        <dgm:presLayoutVars>
          <dgm:bulletEnabled val="1"/>
        </dgm:presLayoutVars>
      </dgm:prSet>
      <dgm:spPr/>
      <dgm:t>
        <a:bodyPr/>
        <a:lstStyle/>
        <a:p>
          <a:endParaRPr lang="en-US"/>
        </a:p>
      </dgm:t>
    </dgm:pt>
    <dgm:pt modelId="{545850AA-8597-1145-9F07-92B5C9A1504C}" type="pres">
      <dgm:prSet presAssocID="{38B92BCC-8209-A446-B6AF-D8A546975674}" presName="invisiNode" presStyleLbl="node1" presStyleIdx="2" presStyleCnt="5"/>
      <dgm:spPr/>
    </dgm:pt>
    <dgm:pt modelId="{C79009AB-9D62-0D46-8C9B-1BEF5A9C9AFD}" type="pres">
      <dgm:prSet presAssocID="{38B92BCC-8209-A446-B6AF-D8A546975674}"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pt>
    <dgm:pt modelId="{78DF99A3-A4BC-414C-A5CD-17302A54C8D8}" type="pres">
      <dgm:prSet presAssocID="{68F205AE-E19E-B442-A551-837296CB4D2F}" presName="sibTrans" presStyleLbl="sibTrans2D1" presStyleIdx="0" presStyleCnt="0"/>
      <dgm:spPr/>
      <dgm:t>
        <a:bodyPr/>
        <a:lstStyle/>
        <a:p>
          <a:endParaRPr lang="en-US"/>
        </a:p>
      </dgm:t>
    </dgm:pt>
    <dgm:pt modelId="{91D6DB5B-72B8-D346-99A0-1E63CCB87BDA}" type="pres">
      <dgm:prSet presAssocID="{562F0F46-AC49-1548-9797-8D58B47574E4}" presName="compNode" presStyleCnt="0"/>
      <dgm:spPr/>
    </dgm:pt>
    <dgm:pt modelId="{DA95F033-49E0-EA4F-824B-26582773901B}" type="pres">
      <dgm:prSet presAssocID="{562F0F46-AC49-1548-9797-8D58B47574E4}" presName="node" presStyleLbl="node1" presStyleIdx="3" presStyleCnt="5">
        <dgm:presLayoutVars>
          <dgm:bulletEnabled val="1"/>
        </dgm:presLayoutVars>
      </dgm:prSet>
      <dgm:spPr/>
      <dgm:t>
        <a:bodyPr/>
        <a:lstStyle/>
        <a:p>
          <a:endParaRPr lang="en-US"/>
        </a:p>
      </dgm:t>
    </dgm:pt>
    <dgm:pt modelId="{BD0158B9-DA95-364B-ACBB-516B6241772A}" type="pres">
      <dgm:prSet presAssocID="{562F0F46-AC49-1548-9797-8D58B47574E4}" presName="invisiNode" presStyleLbl="node1" presStyleIdx="3" presStyleCnt="5"/>
      <dgm:spPr/>
    </dgm:pt>
    <dgm:pt modelId="{457D7BBF-6196-8144-87E9-4A4AEE28402D}" type="pres">
      <dgm:prSet presAssocID="{562F0F46-AC49-1548-9797-8D58B47574E4}"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324DC354-755E-A846-A248-0D7F42AF5800}" type="pres">
      <dgm:prSet presAssocID="{4CE4F9FA-218F-4A41-BBC8-89130A90B1A1}" presName="sibTrans" presStyleLbl="sibTrans2D1" presStyleIdx="0" presStyleCnt="0"/>
      <dgm:spPr/>
      <dgm:t>
        <a:bodyPr/>
        <a:lstStyle/>
        <a:p>
          <a:endParaRPr lang="en-US"/>
        </a:p>
      </dgm:t>
    </dgm:pt>
    <dgm:pt modelId="{72136039-36D6-C44D-B661-671C077A0F17}" type="pres">
      <dgm:prSet presAssocID="{325083B0-2960-C648-92AD-5857648CF700}" presName="compNode" presStyleCnt="0"/>
      <dgm:spPr/>
    </dgm:pt>
    <dgm:pt modelId="{D652F68C-A56C-1846-81A4-7A5AA7262D3E}" type="pres">
      <dgm:prSet presAssocID="{325083B0-2960-C648-92AD-5857648CF700}" presName="node" presStyleLbl="node1" presStyleIdx="4" presStyleCnt="5">
        <dgm:presLayoutVars>
          <dgm:bulletEnabled val="1"/>
        </dgm:presLayoutVars>
      </dgm:prSet>
      <dgm:spPr/>
      <dgm:t>
        <a:bodyPr/>
        <a:lstStyle/>
        <a:p>
          <a:endParaRPr lang="en-US"/>
        </a:p>
      </dgm:t>
    </dgm:pt>
    <dgm:pt modelId="{CC1708DA-A2A0-5543-A71C-45731D85F8A8}" type="pres">
      <dgm:prSet presAssocID="{325083B0-2960-C648-92AD-5857648CF700}" presName="invisiNode" presStyleLbl="node1" presStyleIdx="4" presStyleCnt="5"/>
      <dgm:spPr/>
    </dgm:pt>
    <dgm:pt modelId="{14715D22-2D8F-A54A-BE5F-23CF8BAEAE1A}" type="pres">
      <dgm:prSet presAssocID="{325083B0-2960-C648-92AD-5857648CF700}"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dgm:spPr>
    </dgm:pt>
  </dgm:ptLst>
  <dgm:cxnLst>
    <dgm:cxn modelId="{E2FB359F-9FBF-CC4E-BE73-F048222705BD}" type="presOf" srcId="{45B0958D-801A-1F4F-98CF-0332DD5932E6}" destId="{491DE6B1-A3B6-D845-BB3A-738F112EDCA3}" srcOrd="0" destOrd="0" presId="urn:microsoft.com/office/officeart/2005/8/layout/pList2#1"/>
    <dgm:cxn modelId="{48BE5D2A-F306-E44F-BD4A-778659B9178F}" type="presOf" srcId="{68F205AE-E19E-B442-A551-837296CB4D2F}" destId="{78DF99A3-A4BC-414C-A5CD-17302A54C8D8}" srcOrd="0" destOrd="0" presId="urn:microsoft.com/office/officeart/2005/8/layout/pList2#1"/>
    <dgm:cxn modelId="{8D7441AD-7870-2148-9DDC-A28BD12BE4EA}" type="presOf" srcId="{EBFE34E0-DB7C-234D-B7B0-5C6D30B5707C}" destId="{4EDEAD86-22EE-2D45-852D-884B60F4C8E7}" srcOrd="0" destOrd="0" presId="urn:microsoft.com/office/officeart/2005/8/layout/pList2#1"/>
    <dgm:cxn modelId="{FE36DDCA-6D6E-B94F-A9F9-A70119FC992A}" srcId="{D56792FA-EFD3-9444-B5D8-A5AE3E502095}" destId="{EBFE34E0-DB7C-234D-B7B0-5C6D30B5707C}" srcOrd="1" destOrd="0" parTransId="{231990B5-B6CC-0949-8CB0-88A8C6001DD0}" sibTransId="{45B0958D-801A-1F4F-98CF-0332DD5932E6}"/>
    <dgm:cxn modelId="{39A67896-A4CF-0149-85DB-E82A5B7A58F0}" type="presOf" srcId="{4CE4F9FA-218F-4A41-BBC8-89130A90B1A1}" destId="{324DC354-755E-A846-A248-0D7F42AF5800}" srcOrd="0" destOrd="0" presId="urn:microsoft.com/office/officeart/2005/8/layout/pList2#1"/>
    <dgm:cxn modelId="{C23AD2C0-598A-FF42-A2F2-A39438C7D497}" type="presOf" srcId="{D56792FA-EFD3-9444-B5D8-A5AE3E502095}" destId="{530BD54A-D3DA-3644-9E39-67653B69DD60}" srcOrd="0" destOrd="0" presId="urn:microsoft.com/office/officeart/2005/8/layout/pList2#1"/>
    <dgm:cxn modelId="{7BC23C90-D28A-034E-A9F1-90F6034797B6}" srcId="{D56792FA-EFD3-9444-B5D8-A5AE3E502095}" destId="{325083B0-2960-C648-92AD-5857648CF700}" srcOrd="4" destOrd="0" parTransId="{3F94F196-E21F-3F41-AF12-ABB4267ABF50}" sibTransId="{05A923D7-17FB-2842-804E-5554DDC5985A}"/>
    <dgm:cxn modelId="{E1AAD937-7260-EE4C-A348-25AFC4C3EC22}" type="presOf" srcId="{3ABE1088-1937-C649-B6D5-5278E6769790}" destId="{1A322C9C-66D5-E544-BB9B-CC5BF345FDEE}" srcOrd="0" destOrd="0" presId="urn:microsoft.com/office/officeart/2005/8/layout/pList2#1"/>
    <dgm:cxn modelId="{58A658CE-E473-5345-9C36-F3507F141B53}" type="presOf" srcId="{562F0F46-AC49-1548-9797-8D58B47574E4}" destId="{DA95F033-49E0-EA4F-824B-26582773901B}" srcOrd="0" destOrd="0" presId="urn:microsoft.com/office/officeart/2005/8/layout/pList2#1"/>
    <dgm:cxn modelId="{1B73C728-AB1C-CE41-8A83-2AC946E16DFE}" srcId="{D56792FA-EFD3-9444-B5D8-A5AE3E502095}" destId="{562F0F46-AC49-1548-9797-8D58B47574E4}" srcOrd="3" destOrd="0" parTransId="{48254891-8CA4-414F-BE0D-132DF647001E}" sibTransId="{4CE4F9FA-218F-4A41-BBC8-89130A90B1A1}"/>
    <dgm:cxn modelId="{8AE6FCA5-5A58-E04F-95CA-2F050F10261A}" type="presOf" srcId="{656C9173-581E-7D40-B50C-68B505A1E53C}" destId="{ABFAEF92-DAF0-E743-93BA-7ADD2B7126F0}" srcOrd="0" destOrd="0" presId="urn:microsoft.com/office/officeart/2005/8/layout/pList2#1"/>
    <dgm:cxn modelId="{D091A7ED-7BDE-CB45-9589-BC9FE7F3F4F1}" srcId="{D56792FA-EFD3-9444-B5D8-A5AE3E502095}" destId="{38B92BCC-8209-A446-B6AF-D8A546975674}" srcOrd="2" destOrd="0" parTransId="{DB7024DE-A741-314A-BC95-B3461EC2E520}" sibTransId="{68F205AE-E19E-B442-A551-837296CB4D2F}"/>
    <dgm:cxn modelId="{E15F4044-168F-3A41-BF1D-7DB97A8A75E4}" type="presOf" srcId="{325083B0-2960-C648-92AD-5857648CF700}" destId="{D652F68C-A56C-1846-81A4-7A5AA7262D3E}" srcOrd="0" destOrd="0" presId="urn:microsoft.com/office/officeart/2005/8/layout/pList2#1"/>
    <dgm:cxn modelId="{B223CDBA-1FB0-8041-97D8-C732DCDFEFAA}" type="presOf" srcId="{38B92BCC-8209-A446-B6AF-D8A546975674}" destId="{79166473-6703-9548-8B83-F6B27424876F}" srcOrd="0" destOrd="0" presId="urn:microsoft.com/office/officeart/2005/8/layout/pList2#1"/>
    <dgm:cxn modelId="{914CEC79-BDAA-B640-85BC-DEA3986427A9}" srcId="{D56792FA-EFD3-9444-B5D8-A5AE3E502095}" destId="{3ABE1088-1937-C649-B6D5-5278E6769790}" srcOrd="0" destOrd="0" parTransId="{0237CC08-6618-A94D-BD3A-A068655E35A8}" sibTransId="{656C9173-581E-7D40-B50C-68B505A1E53C}"/>
    <dgm:cxn modelId="{7932B2CD-09CD-1E46-8508-96C23B9EE0E9}" type="presParOf" srcId="{530BD54A-D3DA-3644-9E39-67653B69DD60}" destId="{9E6B1C97-20D2-F54D-9FF6-8B38DA1BC288}" srcOrd="0" destOrd="0" presId="urn:microsoft.com/office/officeart/2005/8/layout/pList2#1"/>
    <dgm:cxn modelId="{4C89F8CC-20C8-9F45-90BD-A4582C58F02D}" type="presParOf" srcId="{530BD54A-D3DA-3644-9E39-67653B69DD60}" destId="{DECE6035-423E-5243-A8DF-4842DC917014}" srcOrd="1" destOrd="0" presId="urn:microsoft.com/office/officeart/2005/8/layout/pList2#1"/>
    <dgm:cxn modelId="{CFFC4E96-970E-A243-9C3F-9142FF8AF262}" type="presParOf" srcId="{DECE6035-423E-5243-A8DF-4842DC917014}" destId="{67C3E294-73B8-3042-8183-B8EF81ADD24F}" srcOrd="0" destOrd="0" presId="urn:microsoft.com/office/officeart/2005/8/layout/pList2#1"/>
    <dgm:cxn modelId="{0B08DBF7-D0EA-044A-AC9F-DB2E362569D5}" type="presParOf" srcId="{67C3E294-73B8-3042-8183-B8EF81ADD24F}" destId="{1A322C9C-66D5-E544-BB9B-CC5BF345FDEE}" srcOrd="0" destOrd="0" presId="urn:microsoft.com/office/officeart/2005/8/layout/pList2#1"/>
    <dgm:cxn modelId="{88F43B28-D66F-0B4B-997E-6FC6DFC3EED3}" type="presParOf" srcId="{67C3E294-73B8-3042-8183-B8EF81ADD24F}" destId="{FFB9AC58-1EED-FB46-A828-157E79A657A9}" srcOrd="1" destOrd="0" presId="urn:microsoft.com/office/officeart/2005/8/layout/pList2#1"/>
    <dgm:cxn modelId="{FECFD953-A7D5-E44C-825A-7DBD291E2006}" type="presParOf" srcId="{67C3E294-73B8-3042-8183-B8EF81ADD24F}" destId="{EF8DFF57-7379-0341-9B5A-DF52193EB788}" srcOrd="2" destOrd="0" presId="urn:microsoft.com/office/officeart/2005/8/layout/pList2#1"/>
    <dgm:cxn modelId="{D1001BF0-568C-424E-AB45-B25DDBD1D38A}" type="presParOf" srcId="{DECE6035-423E-5243-A8DF-4842DC917014}" destId="{ABFAEF92-DAF0-E743-93BA-7ADD2B7126F0}" srcOrd="1" destOrd="0" presId="urn:microsoft.com/office/officeart/2005/8/layout/pList2#1"/>
    <dgm:cxn modelId="{CD838B61-6A44-BF41-8583-551BCD13F800}" type="presParOf" srcId="{DECE6035-423E-5243-A8DF-4842DC917014}" destId="{FA7B417A-33E0-144F-B61A-E61A93994048}" srcOrd="2" destOrd="0" presId="urn:microsoft.com/office/officeart/2005/8/layout/pList2#1"/>
    <dgm:cxn modelId="{8BEA115A-89FE-3B44-820C-11E1880000CF}" type="presParOf" srcId="{FA7B417A-33E0-144F-B61A-E61A93994048}" destId="{4EDEAD86-22EE-2D45-852D-884B60F4C8E7}" srcOrd="0" destOrd="0" presId="urn:microsoft.com/office/officeart/2005/8/layout/pList2#1"/>
    <dgm:cxn modelId="{6A0DAE3C-2810-1743-B5AC-95E9D80DBA9C}" type="presParOf" srcId="{FA7B417A-33E0-144F-B61A-E61A93994048}" destId="{D12FB4BF-0E39-E347-823B-525B40F17418}" srcOrd="1" destOrd="0" presId="urn:microsoft.com/office/officeart/2005/8/layout/pList2#1"/>
    <dgm:cxn modelId="{25C420CC-9248-3545-82CE-7D9A6160F5BE}" type="presParOf" srcId="{FA7B417A-33E0-144F-B61A-E61A93994048}" destId="{613DF718-F2BF-0840-B217-2FD0006F80F0}" srcOrd="2" destOrd="0" presId="urn:microsoft.com/office/officeart/2005/8/layout/pList2#1"/>
    <dgm:cxn modelId="{DEBD4CCA-E38E-F04E-BDEC-AA36FB2F104F}" type="presParOf" srcId="{DECE6035-423E-5243-A8DF-4842DC917014}" destId="{491DE6B1-A3B6-D845-BB3A-738F112EDCA3}" srcOrd="3" destOrd="0" presId="urn:microsoft.com/office/officeart/2005/8/layout/pList2#1"/>
    <dgm:cxn modelId="{7A402BED-FBAB-D44A-A9DA-E678A1EFD65D}" type="presParOf" srcId="{DECE6035-423E-5243-A8DF-4842DC917014}" destId="{AC56FEB0-BE4E-164A-AF85-85A0B0EC87A8}" srcOrd="4" destOrd="0" presId="urn:microsoft.com/office/officeart/2005/8/layout/pList2#1"/>
    <dgm:cxn modelId="{F28E4EE3-507F-BF4A-8A93-925CB0828A58}" type="presParOf" srcId="{AC56FEB0-BE4E-164A-AF85-85A0B0EC87A8}" destId="{79166473-6703-9548-8B83-F6B27424876F}" srcOrd="0" destOrd="0" presId="urn:microsoft.com/office/officeart/2005/8/layout/pList2#1"/>
    <dgm:cxn modelId="{3E4B6FE3-1F5B-3544-8069-6EE319527437}" type="presParOf" srcId="{AC56FEB0-BE4E-164A-AF85-85A0B0EC87A8}" destId="{545850AA-8597-1145-9F07-92B5C9A1504C}" srcOrd="1" destOrd="0" presId="urn:microsoft.com/office/officeart/2005/8/layout/pList2#1"/>
    <dgm:cxn modelId="{E259F098-E909-5844-9A5F-605C2735933C}" type="presParOf" srcId="{AC56FEB0-BE4E-164A-AF85-85A0B0EC87A8}" destId="{C79009AB-9D62-0D46-8C9B-1BEF5A9C9AFD}" srcOrd="2" destOrd="0" presId="urn:microsoft.com/office/officeart/2005/8/layout/pList2#1"/>
    <dgm:cxn modelId="{179A29D9-0B0C-5649-BCB9-B17DD62D1536}" type="presParOf" srcId="{DECE6035-423E-5243-A8DF-4842DC917014}" destId="{78DF99A3-A4BC-414C-A5CD-17302A54C8D8}" srcOrd="5" destOrd="0" presId="urn:microsoft.com/office/officeart/2005/8/layout/pList2#1"/>
    <dgm:cxn modelId="{B96A451B-178C-AF47-B044-E5211B69AD05}" type="presParOf" srcId="{DECE6035-423E-5243-A8DF-4842DC917014}" destId="{91D6DB5B-72B8-D346-99A0-1E63CCB87BDA}" srcOrd="6" destOrd="0" presId="urn:microsoft.com/office/officeart/2005/8/layout/pList2#1"/>
    <dgm:cxn modelId="{2CEA62D5-6672-864A-A77E-7A92400EC012}" type="presParOf" srcId="{91D6DB5B-72B8-D346-99A0-1E63CCB87BDA}" destId="{DA95F033-49E0-EA4F-824B-26582773901B}" srcOrd="0" destOrd="0" presId="urn:microsoft.com/office/officeart/2005/8/layout/pList2#1"/>
    <dgm:cxn modelId="{B0CC0270-CC23-434D-9483-0AD18142B566}" type="presParOf" srcId="{91D6DB5B-72B8-D346-99A0-1E63CCB87BDA}" destId="{BD0158B9-DA95-364B-ACBB-516B6241772A}" srcOrd="1" destOrd="0" presId="urn:microsoft.com/office/officeart/2005/8/layout/pList2#1"/>
    <dgm:cxn modelId="{BFB5267A-6F30-4E4F-A0C1-9E5CF491527B}" type="presParOf" srcId="{91D6DB5B-72B8-D346-99A0-1E63CCB87BDA}" destId="{457D7BBF-6196-8144-87E9-4A4AEE28402D}" srcOrd="2" destOrd="0" presId="urn:microsoft.com/office/officeart/2005/8/layout/pList2#1"/>
    <dgm:cxn modelId="{CC701BAF-64BD-744F-B31D-6237AF917D00}" type="presParOf" srcId="{DECE6035-423E-5243-A8DF-4842DC917014}" destId="{324DC354-755E-A846-A248-0D7F42AF5800}" srcOrd="7" destOrd="0" presId="urn:microsoft.com/office/officeart/2005/8/layout/pList2#1"/>
    <dgm:cxn modelId="{957921AA-225F-3541-A9B1-39D1EF9BC1A9}" type="presParOf" srcId="{DECE6035-423E-5243-A8DF-4842DC917014}" destId="{72136039-36D6-C44D-B661-671C077A0F17}" srcOrd="8" destOrd="0" presId="urn:microsoft.com/office/officeart/2005/8/layout/pList2#1"/>
    <dgm:cxn modelId="{CD59966D-4832-B24E-896E-FB55414CF4ED}" type="presParOf" srcId="{72136039-36D6-C44D-B661-671C077A0F17}" destId="{D652F68C-A56C-1846-81A4-7A5AA7262D3E}" srcOrd="0" destOrd="0" presId="urn:microsoft.com/office/officeart/2005/8/layout/pList2#1"/>
    <dgm:cxn modelId="{2A652608-E6B7-3944-8B17-978B8B33DAB7}" type="presParOf" srcId="{72136039-36D6-C44D-B661-671C077A0F17}" destId="{CC1708DA-A2A0-5543-A71C-45731D85F8A8}" srcOrd="1" destOrd="0" presId="urn:microsoft.com/office/officeart/2005/8/layout/pList2#1"/>
    <dgm:cxn modelId="{F7E23044-E3DC-4D4C-AC2C-8FF9E9E2EFEA}" type="presParOf" srcId="{72136039-36D6-C44D-B661-671C077A0F17}" destId="{14715D22-2D8F-A54A-BE5F-23CF8BAEAE1A}"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EBEB58-B6E9-6048-8C9E-A95EE025682A}" type="doc">
      <dgm:prSet loTypeId="urn:microsoft.com/office/officeart/2008/layout/AscendingPictureAccentProcess" loCatId="" qsTypeId="urn:microsoft.com/office/officeart/2005/8/quickstyle/simple4" qsCatId="simple" csTypeId="urn:microsoft.com/office/officeart/2005/8/colors/accent1_2" csCatId="accent1" phldr="1"/>
      <dgm:spPr/>
      <dgm:t>
        <a:bodyPr/>
        <a:lstStyle/>
        <a:p>
          <a:endParaRPr lang="es-ES"/>
        </a:p>
      </dgm:t>
    </dgm:pt>
    <dgm:pt modelId="{60D0D5AD-793F-324F-88F4-092BBFBF3979}">
      <dgm:prSet custT="1"/>
      <dgm:spPr/>
      <dgm:t>
        <a:bodyPr/>
        <a:lstStyle/>
        <a:p>
          <a:pPr rtl="0"/>
          <a:r>
            <a:rPr lang="es-ES_tradnl" sz="2000" dirty="0" smtClean="0">
              <a:solidFill>
                <a:srgbClr val="24213E"/>
              </a:solidFill>
            </a:rPr>
            <a:t>Asegura el ingreso con 0% arancel a prácticamente toda la oferta exportable actual y potencial del país (USD 2700 millones – 2015).</a:t>
          </a:r>
          <a:endParaRPr lang="es-ES_tradnl" sz="2000" dirty="0">
            <a:solidFill>
              <a:srgbClr val="24213E"/>
            </a:solidFill>
          </a:endParaRPr>
        </a:p>
      </dgm:t>
    </dgm:pt>
    <dgm:pt modelId="{C3E73823-9074-0D40-B028-F88E41361996}" type="parTrans" cxnId="{6CC20516-3741-1E4F-A037-44EE5D0398B9}">
      <dgm:prSet/>
      <dgm:spPr/>
      <dgm:t>
        <a:bodyPr/>
        <a:lstStyle/>
        <a:p>
          <a:endParaRPr lang="es-ES">
            <a:solidFill>
              <a:schemeClr val="tx1"/>
            </a:solidFill>
          </a:endParaRPr>
        </a:p>
      </dgm:t>
    </dgm:pt>
    <dgm:pt modelId="{5E1A81E5-005A-544C-90F3-5D017148A104}" type="sibTrans" cxnId="{6CC20516-3741-1E4F-A037-44EE5D0398B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s-ES">
            <a:solidFill>
              <a:schemeClr val="tx1"/>
            </a:solidFill>
          </a:endParaRPr>
        </a:p>
      </dgm:t>
    </dgm:pt>
    <dgm:pt modelId="{A779F65F-CEB2-0C41-954E-54AD7203DA78}">
      <dgm:prSet custT="1"/>
      <dgm:spPr/>
      <dgm:t>
        <a:bodyPr/>
        <a:lstStyle/>
        <a:p>
          <a:pPr rtl="0"/>
          <a:r>
            <a:rPr lang="es-ES_tradnl" sz="2000" dirty="0" smtClean="0">
              <a:solidFill>
                <a:schemeClr val="bg2"/>
              </a:solidFill>
            </a:rPr>
            <a:t>Durante el periodo 2007-2015, la Unión Europea representó  para el Ecuador</a:t>
          </a:r>
          <a:r>
            <a:rPr lang="es-ES_tradnl" sz="1600" dirty="0" smtClean="0">
              <a:solidFill>
                <a:schemeClr val="bg2"/>
              </a:solidFill>
            </a:rPr>
            <a:t>:</a:t>
          </a:r>
          <a:endParaRPr lang="es-ES_tradnl" sz="1600" dirty="0">
            <a:solidFill>
              <a:schemeClr val="bg2"/>
            </a:solidFill>
          </a:endParaRPr>
        </a:p>
      </dgm:t>
    </dgm:pt>
    <dgm:pt modelId="{BE5FB52C-BAC2-4B41-A444-C794A6ADBBCA}" type="parTrans" cxnId="{38B867EE-3781-C64E-97E2-FE239DF7BE72}">
      <dgm:prSet/>
      <dgm:spPr/>
      <dgm:t>
        <a:bodyPr/>
        <a:lstStyle/>
        <a:p>
          <a:endParaRPr lang="es-ES">
            <a:solidFill>
              <a:schemeClr val="tx1"/>
            </a:solidFill>
          </a:endParaRPr>
        </a:p>
      </dgm:t>
    </dgm:pt>
    <dgm:pt modelId="{D8982ABA-19D3-4343-8B0A-5F87DCF1678A}" type="sibTrans" cxnId="{38B867EE-3781-C64E-97E2-FE239DF7BE7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53000" r="-53000"/>
          </a:stretch>
        </a:blipFill>
      </dgm:spPr>
      <dgm:t>
        <a:bodyPr/>
        <a:lstStyle/>
        <a:p>
          <a:endParaRPr lang="es-ES">
            <a:solidFill>
              <a:schemeClr val="tx1"/>
            </a:solidFill>
          </a:endParaRPr>
        </a:p>
      </dgm:t>
    </dgm:pt>
    <dgm:pt modelId="{2BE53B94-366F-D146-ACDA-B27C5ECE7E6F}">
      <dgm:prSet custT="1"/>
      <dgm:spPr/>
      <dgm:t>
        <a:bodyPr/>
        <a:lstStyle/>
        <a:p>
          <a:pPr algn="just" rtl="0"/>
          <a:r>
            <a:rPr lang="es-ES_tradnl" sz="2000" b="1" dirty="0" smtClean="0">
              <a:solidFill>
                <a:schemeClr val="tx1"/>
              </a:solidFill>
            </a:rPr>
            <a:t>El principal destino de las exportaciones no petroleras (27%)</a:t>
          </a:r>
          <a:endParaRPr lang="es-ES_tradnl" sz="2000" b="1" dirty="0">
            <a:solidFill>
              <a:schemeClr val="tx1"/>
            </a:solidFill>
          </a:endParaRPr>
        </a:p>
      </dgm:t>
    </dgm:pt>
    <dgm:pt modelId="{5ADC9F4D-FD2B-4645-A04D-0F7550A0EAAD}" type="parTrans" cxnId="{0E95D2A9-3B9E-E941-AE1C-58E58908AF0E}">
      <dgm:prSet/>
      <dgm:spPr/>
      <dgm:t>
        <a:bodyPr/>
        <a:lstStyle/>
        <a:p>
          <a:endParaRPr lang="es-ES">
            <a:solidFill>
              <a:schemeClr val="tx1"/>
            </a:solidFill>
          </a:endParaRPr>
        </a:p>
      </dgm:t>
    </dgm:pt>
    <dgm:pt modelId="{BBBDBF2F-8297-BB49-8D6C-6DB873F15C0D}" type="sibTrans" cxnId="{0E95D2A9-3B9E-E941-AE1C-58E58908AF0E}">
      <dgm:prSet/>
      <dgm:spPr/>
      <dgm:t>
        <a:bodyPr/>
        <a:lstStyle/>
        <a:p>
          <a:endParaRPr lang="es-ES">
            <a:solidFill>
              <a:schemeClr val="tx1"/>
            </a:solidFill>
          </a:endParaRPr>
        </a:p>
      </dgm:t>
    </dgm:pt>
    <dgm:pt modelId="{65F747F6-F6AC-3D46-AB55-E98575590F05}">
      <dgm:prSet custT="1"/>
      <dgm:spPr/>
      <dgm:t>
        <a:bodyPr/>
        <a:lstStyle/>
        <a:p>
          <a:pPr algn="just" rtl="0"/>
          <a:r>
            <a:rPr lang="es-ES_tradnl" sz="2000" b="1" dirty="0" smtClean="0">
              <a:solidFill>
                <a:schemeClr val="tx1"/>
              </a:solidFill>
            </a:rPr>
            <a:t>El segundo destino, después de EEUU, de las exportaciones de MIPYMES (23%).</a:t>
          </a:r>
          <a:endParaRPr lang="es-ES_tradnl" sz="2000" b="1" dirty="0">
            <a:solidFill>
              <a:schemeClr val="tx1"/>
            </a:solidFill>
          </a:endParaRPr>
        </a:p>
      </dgm:t>
    </dgm:pt>
    <dgm:pt modelId="{8965147F-4929-F744-A73F-650DAA1EED71}" type="parTrans" cxnId="{1C85A747-CB22-A345-9A2E-EB69659EBD60}">
      <dgm:prSet/>
      <dgm:spPr/>
      <dgm:t>
        <a:bodyPr/>
        <a:lstStyle/>
        <a:p>
          <a:endParaRPr lang="es-ES">
            <a:solidFill>
              <a:schemeClr val="tx1"/>
            </a:solidFill>
          </a:endParaRPr>
        </a:p>
      </dgm:t>
    </dgm:pt>
    <dgm:pt modelId="{076CD1F7-6E1E-814C-B2F0-4F4A3C733E82}" type="sibTrans" cxnId="{1C85A747-CB22-A345-9A2E-EB69659EBD60}">
      <dgm:prSet/>
      <dgm:spPr/>
      <dgm:t>
        <a:bodyPr/>
        <a:lstStyle/>
        <a:p>
          <a:endParaRPr lang="es-ES">
            <a:solidFill>
              <a:schemeClr val="tx1"/>
            </a:solidFill>
          </a:endParaRPr>
        </a:p>
      </dgm:t>
    </dgm:pt>
    <dgm:pt modelId="{A495DDBB-EBA6-1E4E-A4C7-BD1D529A2ADD}">
      <dgm:prSet custT="1"/>
      <dgm:spPr/>
      <dgm:t>
        <a:bodyPr/>
        <a:lstStyle/>
        <a:p>
          <a:pPr algn="just" rtl="0"/>
          <a:endParaRPr lang="es-ES_tradnl" sz="2000" b="1" dirty="0">
            <a:solidFill>
              <a:schemeClr val="tx1"/>
            </a:solidFill>
          </a:endParaRPr>
        </a:p>
      </dgm:t>
    </dgm:pt>
    <dgm:pt modelId="{2E51A156-C957-E848-BC7A-F8453DBC8DA8}" type="parTrans" cxnId="{7EA15CF9-D60A-9946-982B-7112FFF07D53}">
      <dgm:prSet/>
      <dgm:spPr/>
      <dgm:t>
        <a:bodyPr/>
        <a:lstStyle/>
        <a:p>
          <a:endParaRPr lang="en-US"/>
        </a:p>
      </dgm:t>
    </dgm:pt>
    <dgm:pt modelId="{9C884A00-DCEF-4E4D-896F-3E3562C3E0AC}" type="sibTrans" cxnId="{7EA15CF9-D60A-9946-982B-7112FFF07D53}">
      <dgm:prSet/>
      <dgm:spPr/>
      <dgm:t>
        <a:bodyPr/>
        <a:lstStyle/>
        <a:p>
          <a:endParaRPr lang="en-US"/>
        </a:p>
      </dgm:t>
    </dgm:pt>
    <dgm:pt modelId="{11CA7E65-D858-E849-B50F-3F7F9ECE4F69}" type="pres">
      <dgm:prSet presAssocID="{52EBEB58-B6E9-6048-8C9E-A95EE025682A}" presName="Name0" presStyleCnt="0">
        <dgm:presLayoutVars>
          <dgm:chMax val="7"/>
          <dgm:chPref val="7"/>
          <dgm:dir/>
        </dgm:presLayoutVars>
      </dgm:prSet>
      <dgm:spPr/>
      <dgm:t>
        <a:bodyPr/>
        <a:lstStyle/>
        <a:p>
          <a:endParaRPr lang="en-US"/>
        </a:p>
      </dgm:t>
    </dgm:pt>
    <dgm:pt modelId="{5917F761-66A4-1F4F-896B-C0A1F1E9ED4B}" type="pres">
      <dgm:prSet presAssocID="{52EBEB58-B6E9-6048-8C9E-A95EE025682A}" presName="dot1" presStyleLbl="alignNode1" presStyleIdx="0" presStyleCnt="10"/>
      <dgm:spPr/>
    </dgm:pt>
    <dgm:pt modelId="{60709DA0-288B-794F-886C-A9B6B83C7180}" type="pres">
      <dgm:prSet presAssocID="{52EBEB58-B6E9-6048-8C9E-A95EE025682A}" presName="dot2" presStyleLbl="alignNode1" presStyleIdx="1" presStyleCnt="10"/>
      <dgm:spPr/>
    </dgm:pt>
    <dgm:pt modelId="{4FE0CEF9-2F98-B649-BBDD-64DFBC69F97B}" type="pres">
      <dgm:prSet presAssocID="{52EBEB58-B6E9-6048-8C9E-A95EE025682A}" presName="dot3" presStyleLbl="alignNode1" presStyleIdx="2" presStyleCnt="10"/>
      <dgm:spPr/>
    </dgm:pt>
    <dgm:pt modelId="{98E68784-55A5-5540-B5F6-085415E3C0ED}" type="pres">
      <dgm:prSet presAssocID="{52EBEB58-B6E9-6048-8C9E-A95EE025682A}" presName="dotArrow1" presStyleLbl="alignNode1" presStyleIdx="3" presStyleCnt="10"/>
      <dgm:spPr/>
    </dgm:pt>
    <dgm:pt modelId="{273A8072-113E-2041-ADA8-76EFA9D130F1}" type="pres">
      <dgm:prSet presAssocID="{52EBEB58-B6E9-6048-8C9E-A95EE025682A}" presName="dotArrow2" presStyleLbl="alignNode1" presStyleIdx="4" presStyleCnt="10"/>
      <dgm:spPr/>
    </dgm:pt>
    <dgm:pt modelId="{A004E1A4-A9E1-7443-BB47-070441A1F234}" type="pres">
      <dgm:prSet presAssocID="{52EBEB58-B6E9-6048-8C9E-A95EE025682A}" presName="dotArrow3" presStyleLbl="alignNode1" presStyleIdx="5" presStyleCnt="10"/>
      <dgm:spPr/>
    </dgm:pt>
    <dgm:pt modelId="{D35D093C-7092-054C-97B8-CF15D68FB897}" type="pres">
      <dgm:prSet presAssocID="{52EBEB58-B6E9-6048-8C9E-A95EE025682A}" presName="dotArrow4" presStyleLbl="alignNode1" presStyleIdx="6" presStyleCnt="10"/>
      <dgm:spPr/>
    </dgm:pt>
    <dgm:pt modelId="{82FF0302-B6A4-304C-BCF1-53FE02FE4597}" type="pres">
      <dgm:prSet presAssocID="{52EBEB58-B6E9-6048-8C9E-A95EE025682A}" presName="dotArrow5" presStyleLbl="alignNode1" presStyleIdx="7" presStyleCnt="10"/>
      <dgm:spPr/>
    </dgm:pt>
    <dgm:pt modelId="{035A9AB1-445B-C347-83DE-238C631130CE}" type="pres">
      <dgm:prSet presAssocID="{52EBEB58-B6E9-6048-8C9E-A95EE025682A}" presName="dotArrow6" presStyleLbl="alignNode1" presStyleIdx="8" presStyleCnt="10"/>
      <dgm:spPr/>
    </dgm:pt>
    <dgm:pt modelId="{0704AF8B-274B-C149-B7DF-862CA098DD16}" type="pres">
      <dgm:prSet presAssocID="{52EBEB58-B6E9-6048-8C9E-A95EE025682A}" presName="dotArrow7" presStyleLbl="alignNode1" presStyleIdx="9" presStyleCnt="10"/>
      <dgm:spPr/>
    </dgm:pt>
    <dgm:pt modelId="{97C3C4C9-F25D-034E-A6D1-9F4590D5A186}" type="pres">
      <dgm:prSet presAssocID="{60D0D5AD-793F-324F-88F4-092BBFBF3979}" presName="parTx1" presStyleLbl="node1" presStyleIdx="0" presStyleCnt="2" custScaleX="102990" custScaleY="133055"/>
      <dgm:spPr/>
      <dgm:t>
        <a:bodyPr/>
        <a:lstStyle/>
        <a:p>
          <a:endParaRPr lang="en-US"/>
        </a:p>
      </dgm:t>
    </dgm:pt>
    <dgm:pt modelId="{43CF1A78-EF3B-D845-A196-8CE8F5BCDAA6}" type="pres">
      <dgm:prSet presAssocID="{5E1A81E5-005A-544C-90F3-5D017148A104}" presName="picture1" presStyleCnt="0"/>
      <dgm:spPr/>
    </dgm:pt>
    <dgm:pt modelId="{CB391C92-88B8-1B40-899C-969B9058B6C6}" type="pres">
      <dgm:prSet presAssocID="{5E1A81E5-005A-544C-90F3-5D017148A104}" presName="imageRepeatNode" presStyleLbl="fgImgPlace1" presStyleIdx="0" presStyleCnt="2"/>
      <dgm:spPr/>
      <dgm:t>
        <a:bodyPr/>
        <a:lstStyle/>
        <a:p>
          <a:endParaRPr lang="en-US"/>
        </a:p>
      </dgm:t>
    </dgm:pt>
    <dgm:pt modelId="{AAB55A66-1A08-1147-A2A1-37188197C0E5}" type="pres">
      <dgm:prSet presAssocID="{A779F65F-CEB2-0C41-954E-54AD7203DA78}" presName="parTx2" presStyleLbl="node1" presStyleIdx="1" presStyleCnt="2" custScaleX="81286" custScaleY="97342"/>
      <dgm:spPr/>
      <dgm:t>
        <a:bodyPr/>
        <a:lstStyle/>
        <a:p>
          <a:endParaRPr lang="en-US"/>
        </a:p>
      </dgm:t>
    </dgm:pt>
    <dgm:pt modelId="{D9BF8122-986D-1D4C-941D-D674707F26A7}" type="pres">
      <dgm:prSet presAssocID="{A779F65F-CEB2-0C41-954E-54AD7203DA78}" presName="desTx2" presStyleLbl="revTx" presStyleIdx="0" presStyleCnt="1" custScaleX="163109" custScaleY="184385" custLinFactNeighborX="17169" custLinFactNeighborY="-13032">
        <dgm:presLayoutVars>
          <dgm:bulletEnabled val="1"/>
        </dgm:presLayoutVars>
      </dgm:prSet>
      <dgm:spPr/>
      <dgm:t>
        <a:bodyPr/>
        <a:lstStyle/>
        <a:p>
          <a:endParaRPr lang="en-US"/>
        </a:p>
      </dgm:t>
    </dgm:pt>
    <dgm:pt modelId="{802D7904-BE8B-3749-8411-653A4F60239F}" type="pres">
      <dgm:prSet presAssocID="{D8982ABA-19D3-4343-8B0A-5F87DCF1678A}" presName="picture2" presStyleCnt="0"/>
      <dgm:spPr/>
    </dgm:pt>
    <dgm:pt modelId="{658A511B-0AE2-0844-A007-2EBD1355F880}" type="pres">
      <dgm:prSet presAssocID="{D8982ABA-19D3-4343-8B0A-5F87DCF1678A}" presName="imageRepeatNode" presStyleLbl="fgImgPlace1" presStyleIdx="1" presStyleCnt="2"/>
      <dgm:spPr/>
      <dgm:t>
        <a:bodyPr/>
        <a:lstStyle/>
        <a:p>
          <a:endParaRPr lang="en-US"/>
        </a:p>
      </dgm:t>
    </dgm:pt>
  </dgm:ptLst>
  <dgm:cxnLst>
    <dgm:cxn modelId="{7EA15CF9-D60A-9946-982B-7112FFF07D53}" srcId="{A779F65F-CEB2-0C41-954E-54AD7203DA78}" destId="{A495DDBB-EBA6-1E4E-A4C7-BD1D529A2ADD}" srcOrd="1" destOrd="0" parTransId="{2E51A156-C957-E848-BC7A-F8453DBC8DA8}" sibTransId="{9C884A00-DCEF-4E4D-896F-3E3562C3E0AC}"/>
    <dgm:cxn modelId="{1C85A747-CB22-A345-9A2E-EB69659EBD60}" srcId="{A779F65F-CEB2-0C41-954E-54AD7203DA78}" destId="{65F747F6-F6AC-3D46-AB55-E98575590F05}" srcOrd="2" destOrd="0" parTransId="{8965147F-4929-F744-A73F-650DAA1EED71}" sibTransId="{076CD1F7-6E1E-814C-B2F0-4F4A3C733E82}"/>
    <dgm:cxn modelId="{D7744A23-EF4D-384B-B640-3DEE50CED302}" type="presOf" srcId="{60D0D5AD-793F-324F-88F4-092BBFBF3979}" destId="{97C3C4C9-F25D-034E-A6D1-9F4590D5A186}" srcOrd="0" destOrd="0" presId="urn:microsoft.com/office/officeart/2008/layout/AscendingPictureAccentProcess"/>
    <dgm:cxn modelId="{C0C4C479-29E3-9C4E-B082-CBC5DA9865D1}" type="presOf" srcId="{D8982ABA-19D3-4343-8B0A-5F87DCF1678A}" destId="{658A511B-0AE2-0844-A007-2EBD1355F880}" srcOrd="0" destOrd="0" presId="urn:microsoft.com/office/officeart/2008/layout/AscendingPictureAccentProcess"/>
    <dgm:cxn modelId="{6CC20516-3741-1E4F-A037-44EE5D0398B9}" srcId="{52EBEB58-B6E9-6048-8C9E-A95EE025682A}" destId="{60D0D5AD-793F-324F-88F4-092BBFBF3979}" srcOrd="0" destOrd="0" parTransId="{C3E73823-9074-0D40-B028-F88E41361996}" sibTransId="{5E1A81E5-005A-544C-90F3-5D017148A104}"/>
    <dgm:cxn modelId="{C5128AA4-34E3-C64E-B0EB-8197A65AF2E3}" type="presOf" srcId="{5E1A81E5-005A-544C-90F3-5D017148A104}" destId="{CB391C92-88B8-1B40-899C-969B9058B6C6}" srcOrd="0" destOrd="0" presId="urn:microsoft.com/office/officeart/2008/layout/AscendingPictureAccentProcess"/>
    <dgm:cxn modelId="{0E95D2A9-3B9E-E941-AE1C-58E58908AF0E}" srcId="{A779F65F-CEB2-0C41-954E-54AD7203DA78}" destId="{2BE53B94-366F-D146-ACDA-B27C5ECE7E6F}" srcOrd="0" destOrd="0" parTransId="{5ADC9F4D-FD2B-4645-A04D-0F7550A0EAAD}" sibTransId="{BBBDBF2F-8297-BB49-8D6C-6DB873F15C0D}"/>
    <dgm:cxn modelId="{38B867EE-3781-C64E-97E2-FE239DF7BE72}" srcId="{52EBEB58-B6E9-6048-8C9E-A95EE025682A}" destId="{A779F65F-CEB2-0C41-954E-54AD7203DA78}" srcOrd="1" destOrd="0" parTransId="{BE5FB52C-BAC2-4B41-A444-C794A6ADBBCA}" sibTransId="{D8982ABA-19D3-4343-8B0A-5F87DCF1678A}"/>
    <dgm:cxn modelId="{2CEE5264-FB8F-4F46-9253-777028BC7DE7}" type="presOf" srcId="{A495DDBB-EBA6-1E4E-A4C7-BD1D529A2ADD}" destId="{D9BF8122-986D-1D4C-941D-D674707F26A7}" srcOrd="0" destOrd="1" presId="urn:microsoft.com/office/officeart/2008/layout/AscendingPictureAccentProcess"/>
    <dgm:cxn modelId="{41F2CCCD-01C2-B64E-88DD-EC99F26A0930}" type="presOf" srcId="{52EBEB58-B6E9-6048-8C9E-A95EE025682A}" destId="{11CA7E65-D858-E849-B50F-3F7F9ECE4F69}" srcOrd="0" destOrd="0" presId="urn:microsoft.com/office/officeart/2008/layout/AscendingPictureAccentProcess"/>
    <dgm:cxn modelId="{4CC293CA-8BFB-684A-80AB-8247205F663F}" type="presOf" srcId="{2BE53B94-366F-D146-ACDA-B27C5ECE7E6F}" destId="{D9BF8122-986D-1D4C-941D-D674707F26A7}" srcOrd="0" destOrd="0" presId="urn:microsoft.com/office/officeart/2008/layout/AscendingPictureAccentProcess"/>
    <dgm:cxn modelId="{E58BA3DA-2A2F-A845-9875-363F76FDFA0D}" type="presOf" srcId="{65F747F6-F6AC-3D46-AB55-E98575590F05}" destId="{D9BF8122-986D-1D4C-941D-D674707F26A7}" srcOrd="0" destOrd="2" presId="urn:microsoft.com/office/officeart/2008/layout/AscendingPictureAccentProcess"/>
    <dgm:cxn modelId="{D9140C7F-BD1C-384F-B779-763C057AB876}" type="presOf" srcId="{A779F65F-CEB2-0C41-954E-54AD7203DA78}" destId="{AAB55A66-1A08-1147-A2A1-37188197C0E5}" srcOrd="0" destOrd="0" presId="urn:microsoft.com/office/officeart/2008/layout/AscendingPictureAccentProcess"/>
    <dgm:cxn modelId="{A3942201-6211-4947-8470-B8E27196335E}" type="presParOf" srcId="{11CA7E65-D858-E849-B50F-3F7F9ECE4F69}" destId="{5917F761-66A4-1F4F-896B-C0A1F1E9ED4B}" srcOrd="0" destOrd="0" presId="urn:microsoft.com/office/officeart/2008/layout/AscendingPictureAccentProcess"/>
    <dgm:cxn modelId="{BBDEFB93-1DF9-B045-9385-FA7F8F0B82AA}" type="presParOf" srcId="{11CA7E65-D858-E849-B50F-3F7F9ECE4F69}" destId="{60709DA0-288B-794F-886C-A9B6B83C7180}" srcOrd="1" destOrd="0" presId="urn:microsoft.com/office/officeart/2008/layout/AscendingPictureAccentProcess"/>
    <dgm:cxn modelId="{06FF4FBE-A4F6-7045-8C70-2B58EC585791}" type="presParOf" srcId="{11CA7E65-D858-E849-B50F-3F7F9ECE4F69}" destId="{4FE0CEF9-2F98-B649-BBDD-64DFBC69F97B}" srcOrd="2" destOrd="0" presId="urn:microsoft.com/office/officeart/2008/layout/AscendingPictureAccentProcess"/>
    <dgm:cxn modelId="{71F17CCB-9F6B-5A42-8262-F95624BB7AFE}" type="presParOf" srcId="{11CA7E65-D858-E849-B50F-3F7F9ECE4F69}" destId="{98E68784-55A5-5540-B5F6-085415E3C0ED}" srcOrd="3" destOrd="0" presId="urn:microsoft.com/office/officeart/2008/layout/AscendingPictureAccentProcess"/>
    <dgm:cxn modelId="{3926A66C-1817-654F-928A-8CC56794CD01}" type="presParOf" srcId="{11CA7E65-D858-E849-B50F-3F7F9ECE4F69}" destId="{273A8072-113E-2041-ADA8-76EFA9D130F1}" srcOrd="4" destOrd="0" presId="urn:microsoft.com/office/officeart/2008/layout/AscendingPictureAccentProcess"/>
    <dgm:cxn modelId="{2EBA3304-5133-DC4E-B5D0-3289EFD7A907}" type="presParOf" srcId="{11CA7E65-D858-E849-B50F-3F7F9ECE4F69}" destId="{A004E1A4-A9E1-7443-BB47-070441A1F234}" srcOrd="5" destOrd="0" presId="urn:microsoft.com/office/officeart/2008/layout/AscendingPictureAccentProcess"/>
    <dgm:cxn modelId="{204ECF88-FF3D-6E46-B450-E9A824C58B9B}" type="presParOf" srcId="{11CA7E65-D858-E849-B50F-3F7F9ECE4F69}" destId="{D35D093C-7092-054C-97B8-CF15D68FB897}" srcOrd="6" destOrd="0" presId="urn:microsoft.com/office/officeart/2008/layout/AscendingPictureAccentProcess"/>
    <dgm:cxn modelId="{C2BF90AE-0802-A842-8583-136B5E9F774E}" type="presParOf" srcId="{11CA7E65-D858-E849-B50F-3F7F9ECE4F69}" destId="{82FF0302-B6A4-304C-BCF1-53FE02FE4597}" srcOrd="7" destOrd="0" presId="urn:microsoft.com/office/officeart/2008/layout/AscendingPictureAccentProcess"/>
    <dgm:cxn modelId="{82EEE819-485A-B24A-A30B-918FD87296BD}" type="presParOf" srcId="{11CA7E65-D858-E849-B50F-3F7F9ECE4F69}" destId="{035A9AB1-445B-C347-83DE-238C631130CE}" srcOrd="8" destOrd="0" presId="urn:microsoft.com/office/officeart/2008/layout/AscendingPictureAccentProcess"/>
    <dgm:cxn modelId="{3C741314-7581-7C4B-BEF0-EA7FA9105F73}" type="presParOf" srcId="{11CA7E65-D858-E849-B50F-3F7F9ECE4F69}" destId="{0704AF8B-274B-C149-B7DF-862CA098DD16}" srcOrd="9" destOrd="0" presId="urn:microsoft.com/office/officeart/2008/layout/AscendingPictureAccentProcess"/>
    <dgm:cxn modelId="{9F81F4A3-7F45-E541-BC04-FCC0FEF5BC04}" type="presParOf" srcId="{11CA7E65-D858-E849-B50F-3F7F9ECE4F69}" destId="{97C3C4C9-F25D-034E-A6D1-9F4590D5A186}" srcOrd="10" destOrd="0" presId="urn:microsoft.com/office/officeart/2008/layout/AscendingPictureAccentProcess"/>
    <dgm:cxn modelId="{3F67DDA3-0218-2A44-A0A9-64ED461B793E}" type="presParOf" srcId="{11CA7E65-D858-E849-B50F-3F7F9ECE4F69}" destId="{43CF1A78-EF3B-D845-A196-8CE8F5BCDAA6}" srcOrd="11" destOrd="0" presId="urn:microsoft.com/office/officeart/2008/layout/AscendingPictureAccentProcess"/>
    <dgm:cxn modelId="{925D5013-D756-2A41-8233-632691064BA1}" type="presParOf" srcId="{43CF1A78-EF3B-D845-A196-8CE8F5BCDAA6}" destId="{CB391C92-88B8-1B40-899C-969B9058B6C6}" srcOrd="0" destOrd="0" presId="urn:microsoft.com/office/officeart/2008/layout/AscendingPictureAccentProcess"/>
    <dgm:cxn modelId="{5C57A81D-2CE3-CD45-B29F-F9740CDADB79}" type="presParOf" srcId="{11CA7E65-D858-E849-B50F-3F7F9ECE4F69}" destId="{AAB55A66-1A08-1147-A2A1-37188197C0E5}" srcOrd="12" destOrd="0" presId="urn:microsoft.com/office/officeart/2008/layout/AscendingPictureAccentProcess"/>
    <dgm:cxn modelId="{506B1F22-F6A4-B247-9C37-9641F7623678}" type="presParOf" srcId="{11CA7E65-D858-E849-B50F-3F7F9ECE4F69}" destId="{D9BF8122-986D-1D4C-941D-D674707F26A7}" srcOrd="13" destOrd="0" presId="urn:microsoft.com/office/officeart/2008/layout/AscendingPictureAccentProcess"/>
    <dgm:cxn modelId="{C31038B1-768A-8845-8F2E-569A94079373}" type="presParOf" srcId="{11CA7E65-D858-E849-B50F-3F7F9ECE4F69}" destId="{802D7904-BE8B-3749-8411-653A4F60239F}" srcOrd="14" destOrd="0" presId="urn:microsoft.com/office/officeart/2008/layout/AscendingPictureAccentProcess"/>
    <dgm:cxn modelId="{453EBFDB-CB6E-8D4F-A5FA-1F41BC1B0193}" type="presParOf" srcId="{802D7904-BE8B-3749-8411-653A4F60239F}" destId="{658A511B-0AE2-0844-A007-2EBD1355F88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31335D-CB5E-1840-B964-7811367AF094}" type="doc">
      <dgm:prSet loTypeId="urn:microsoft.com/office/officeart/2008/layout/AscendingPictureAccentProcess" loCatId="" qsTypeId="urn:microsoft.com/office/officeart/2005/8/quickstyle/simple4" qsCatId="simple" csTypeId="urn:microsoft.com/office/officeart/2005/8/colors/accent1_2" csCatId="accent1" phldr="1"/>
      <dgm:spPr/>
      <dgm:t>
        <a:bodyPr/>
        <a:lstStyle/>
        <a:p>
          <a:endParaRPr lang="es-ES"/>
        </a:p>
      </dgm:t>
    </dgm:pt>
    <dgm:pt modelId="{9904E882-4926-624D-8A80-329880EED720}">
      <dgm:prSet custT="1"/>
      <dgm:spPr/>
      <dgm:t>
        <a:bodyPr/>
        <a:lstStyle/>
        <a:p>
          <a:r>
            <a:rPr lang="es-ES_tradnl" sz="2000" dirty="0" smtClean="0">
              <a:solidFill>
                <a:srgbClr val="000000"/>
              </a:solidFill>
            </a:rPr>
            <a:t>Ecuador recibirá trato especial y diferenciado en todas las áreas de negociación, particularmente en compras públicas, acceso a mercados, medidas de defensa comercial y propiedad intelectual.</a:t>
          </a:r>
          <a:endParaRPr lang="es-ES_tradnl" sz="2000" dirty="0">
            <a:solidFill>
              <a:srgbClr val="000000"/>
            </a:solidFill>
          </a:endParaRPr>
        </a:p>
      </dgm:t>
    </dgm:pt>
    <dgm:pt modelId="{2AB3FCD1-3966-5E4B-8E2F-3D704FF15DC8}" type="parTrans" cxnId="{69FEFF0E-A15B-E04C-B8F3-058F125FD0EE}">
      <dgm:prSet/>
      <dgm:spPr/>
      <dgm:t>
        <a:bodyPr/>
        <a:lstStyle/>
        <a:p>
          <a:endParaRPr lang="es-ES"/>
        </a:p>
      </dgm:t>
    </dgm:pt>
    <dgm:pt modelId="{685375E3-34E9-5342-8D6F-97022E9EA807}" type="sibTrans" cxnId="{69FEFF0E-A15B-E04C-B8F3-058F125FD0E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8C1EC202-9345-134B-842D-6943BD8B09DD}">
      <dgm:prSet custT="1"/>
      <dgm:spPr/>
      <dgm:t>
        <a:bodyPr/>
        <a:lstStyle/>
        <a:p>
          <a:r>
            <a:rPr lang="es-ES_tradnl" sz="2000" dirty="0" smtClean="0">
              <a:solidFill>
                <a:srgbClr val="000000"/>
              </a:solidFill>
            </a:rPr>
            <a:t>Mejoramiento de las condiciones de cooperación para  aplicación de mejores prácticas, capacitación, transferencia de tecnología, facilitación del comercio, internacionalización de empresas (PYMES), desarrollo productivo/empresarial.</a:t>
          </a:r>
          <a:endParaRPr lang="es-ES_tradnl" sz="2000" dirty="0">
            <a:solidFill>
              <a:srgbClr val="000000"/>
            </a:solidFill>
          </a:endParaRPr>
        </a:p>
      </dgm:t>
    </dgm:pt>
    <dgm:pt modelId="{A094BD79-52F2-4343-9B22-774F7E155C69}" type="parTrans" cxnId="{B1145EF2-7852-7B41-AC3F-9404783F3CE6}">
      <dgm:prSet/>
      <dgm:spPr/>
      <dgm:t>
        <a:bodyPr/>
        <a:lstStyle/>
        <a:p>
          <a:endParaRPr lang="es-ES"/>
        </a:p>
      </dgm:t>
    </dgm:pt>
    <dgm:pt modelId="{32771106-0B90-6340-BDA5-7A8776E60AEC}" type="sibTrans" cxnId="{B1145EF2-7852-7B41-AC3F-9404783F3CE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es-ES"/>
        </a:p>
      </dgm:t>
    </dgm:pt>
    <dgm:pt modelId="{109247E8-31D1-B34D-8F02-91C1038E382C}" type="pres">
      <dgm:prSet presAssocID="{0531335D-CB5E-1840-B964-7811367AF094}" presName="Name0" presStyleCnt="0">
        <dgm:presLayoutVars>
          <dgm:chMax val="7"/>
          <dgm:chPref val="7"/>
          <dgm:dir/>
        </dgm:presLayoutVars>
      </dgm:prSet>
      <dgm:spPr/>
      <dgm:t>
        <a:bodyPr/>
        <a:lstStyle/>
        <a:p>
          <a:endParaRPr lang="en-US"/>
        </a:p>
      </dgm:t>
    </dgm:pt>
    <dgm:pt modelId="{BA946190-7CB9-A74C-8B15-F4EF04AA6031}" type="pres">
      <dgm:prSet presAssocID="{0531335D-CB5E-1840-B964-7811367AF094}" presName="dot1" presStyleLbl="alignNode1" presStyleIdx="0" presStyleCnt="10"/>
      <dgm:spPr/>
    </dgm:pt>
    <dgm:pt modelId="{D6082130-9E43-2E45-82BD-D0335368E823}" type="pres">
      <dgm:prSet presAssocID="{0531335D-CB5E-1840-B964-7811367AF094}" presName="dot2" presStyleLbl="alignNode1" presStyleIdx="1" presStyleCnt="10"/>
      <dgm:spPr/>
    </dgm:pt>
    <dgm:pt modelId="{4AC8829D-2B1B-FA43-A99B-B5442782C091}" type="pres">
      <dgm:prSet presAssocID="{0531335D-CB5E-1840-B964-7811367AF094}" presName="dot3" presStyleLbl="alignNode1" presStyleIdx="2" presStyleCnt="10"/>
      <dgm:spPr/>
    </dgm:pt>
    <dgm:pt modelId="{4E88C584-28D2-0945-B9B8-EAEA69A8A4FC}" type="pres">
      <dgm:prSet presAssocID="{0531335D-CB5E-1840-B964-7811367AF094}" presName="dotArrow1" presStyleLbl="alignNode1" presStyleIdx="3" presStyleCnt="10"/>
      <dgm:spPr/>
    </dgm:pt>
    <dgm:pt modelId="{ED8B51D9-F114-864B-80DA-44D018EF809D}" type="pres">
      <dgm:prSet presAssocID="{0531335D-CB5E-1840-B964-7811367AF094}" presName="dotArrow2" presStyleLbl="alignNode1" presStyleIdx="4" presStyleCnt="10"/>
      <dgm:spPr/>
    </dgm:pt>
    <dgm:pt modelId="{7354DAA3-4CCC-8C4B-B5C7-BB991C885BF7}" type="pres">
      <dgm:prSet presAssocID="{0531335D-CB5E-1840-B964-7811367AF094}" presName="dotArrow3" presStyleLbl="alignNode1" presStyleIdx="5" presStyleCnt="10"/>
      <dgm:spPr/>
    </dgm:pt>
    <dgm:pt modelId="{86B4F631-39C4-564E-B35F-90556BF7A54C}" type="pres">
      <dgm:prSet presAssocID="{0531335D-CB5E-1840-B964-7811367AF094}" presName="dotArrow4" presStyleLbl="alignNode1" presStyleIdx="6" presStyleCnt="10"/>
      <dgm:spPr/>
    </dgm:pt>
    <dgm:pt modelId="{35F377D3-D932-8341-8FF1-B279AEBDDBEA}" type="pres">
      <dgm:prSet presAssocID="{0531335D-CB5E-1840-B964-7811367AF094}" presName="dotArrow5" presStyleLbl="alignNode1" presStyleIdx="7" presStyleCnt="10"/>
      <dgm:spPr/>
    </dgm:pt>
    <dgm:pt modelId="{C3E9A27A-F5C5-DB40-BBB4-9FA2E6F650F3}" type="pres">
      <dgm:prSet presAssocID="{0531335D-CB5E-1840-B964-7811367AF094}" presName="dotArrow6" presStyleLbl="alignNode1" presStyleIdx="8" presStyleCnt="10"/>
      <dgm:spPr/>
    </dgm:pt>
    <dgm:pt modelId="{2018248F-D21B-BB41-861E-0FA5E74F1451}" type="pres">
      <dgm:prSet presAssocID="{0531335D-CB5E-1840-B964-7811367AF094}" presName="dotArrow7" presStyleLbl="alignNode1" presStyleIdx="9" presStyleCnt="10"/>
      <dgm:spPr/>
    </dgm:pt>
    <dgm:pt modelId="{CDE9121E-4D12-6F4D-806C-8347D9A96400}" type="pres">
      <dgm:prSet presAssocID="{9904E882-4926-624D-8A80-329880EED720}" presName="parTx1" presStyleLbl="node1" presStyleIdx="0" presStyleCnt="2" custScaleX="137075" custScaleY="267081" custLinFactNeighborX="14850" custLinFactNeighborY="86748"/>
      <dgm:spPr/>
      <dgm:t>
        <a:bodyPr/>
        <a:lstStyle/>
        <a:p>
          <a:endParaRPr lang="en-US"/>
        </a:p>
      </dgm:t>
    </dgm:pt>
    <dgm:pt modelId="{654B7C6C-DAEE-404C-97C8-419D0DCBE074}" type="pres">
      <dgm:prSet presAssocID="{685375E3-34E9-5342-8D6F-97022E9EA807}" presName="picture1" presStyleCnt="0"/>
      <dgm:spPr/>
    </dgm:pt>
    <dgm:pt modelId="{12CC6CEE-E21B-A449-B544-DB8BBA43CD39}" type="pres">
      <dgm:prSet presAssocID="{685375E3-34E9-5342-8D6F-97022E9EA807}" presName="imageRepeatNode" presStyleLbl="fgImgPlace1" presStyleIdx="0" presStyleCnt="2"/>
      <dgm:spPr/>
      <dgm:t>
        <a:bodyPr/>
        <a:lstStyle/>
        <a:p>
          <a:endParaRPr lang="en-US"/>
        </a:p>
      </dgm:t>
    </dgm:pt>
    <dgm:pt modelId="{51AF5B18-3F15-EF46-A83D-73F715BF7402}" type="pres">
      <dgm:prSet presAssocID="{8C1EC202-9345-134B-842D-6943BD8B09DD}" presName="parTx2" presStyleLbl="node1" presStyleIdx="1" presStyleCnt="2" custScaleX="149064" custScaleY="354035" custLinFactNeighborX="34896" custLinFactNeighborY="-91460"/>
      <dgm:spPr/>
      <dgm:t>
        <a:bodyPr/>
        <a:lstStyle/>
        <a:p>
          <a:endParaRPr lang="en-US"/>
        </a:p>
      </dgm:t>
    </dgm:pt>
    <dgm:pt modelId="{1A1C38AD-FEC5-DA44-A32C-24AF666D2BD7}" type="pres">
      <dgm:prSet presAssocID="{32771106-0B90-6340-BDA5-7A8776E60AEC}" presName="picture2" presStyleCnt="0"/>
      <dgm:spPr/>
    </dgm:pt>
    <dgm:pt modelId="{44101392-F8A1-9440-9331-ABE72B6BDEB6}" type="pres">
      <dgm:prSet presAssocID="{32771106-0B90-6340-BDA5-7A8776E60AEC}" presName="imageRepeatNode" presStyleLbl="fgImgPlace1" presStyleIdx="1" presStyleCnt="2"/>
      <dgm:spPr/>
      <dgm:t>
        <a:bodyPr/>
        <a:lstStyle/>
        <a:p>
          <a:endParaRPr lang="en-US"/>
        </a:p>
      </dgm:t>
    </dgm:pt>
  </dgm:ptLst>
  <dgm:cxnLst>
    <dgm:cxn modelId="{F0F3A040-9806-E242-AC0F-7DBF490B1797}" type="presOf" srcId="{0531335D-CB5E-1840-B964-7811367AF094}" destId="{109247E8-31D1-B34D-8F02-91C1038E382C}" srcOrd="0" destOrd="0" presId="urn:microsoft.com/office/officeart/2008/layout/AscendingPictureAccentProcess"/>
    <dgm:cxn modelId="{B1145EF2-7852-7B41-AC3F-9404783F3CE6}" srcId="{0531335D-CB5E-1840-B964-7811367AF094}" destId="{8C1EC202-9345-134B-842D-6943BD8B09DD}" srcOrd="1" destOrd="0" parTransId="{A094BD79-52F2-4343-9B22-774F7E155C69}" sibTransId="{32771106-0B90-6340-BDA5-7A8776E60AEC}"/>
    <dgm:cxn modelId="{A3075753-5AAD-4340-819D-5407FD88412D}" type="presOf" srcId="{8C1EC202-9345-134B-842D-6943BD8B09DD}" destId="{51AF5B18-3F15-EF46-A83D-73F715BF7402}" srcOrd="0" destOrd="0" presId="urn:microsoft.com/office/officeart/2008/layout/AscendingPictureAccentProcess"/>
    <dgm:cxn modelId="{FD41C86E-C697-F944-BC56-589D5D8A2E93}" type="presOf" srcId="{685375E3-34E9-5342-8D6F-97022E9EA807}" destId="{12CC6CEE-E21B-A449-B544-DB8BBA43CD39}" srcOrd="0" destOrd="0" presId="urn:microsoft.com/office/officeart/2008/layout/AscendingPictureAccentProcess"/>
    <dgm:cxn modelId="{2112F5BC-3B01-7B41-AAD3-59CE32CEEEAD}" type="presOf" srcId="{32771106-0B90-6340-BDA5-7A8776E60AEC}" destId="{44101392-F8A1-9440-9331-ABE72B6BDEB6}" srcOrd="0" destOrd="0" presId="urn:microsoft.com/office/officeart/2008/layout/AscendingPictureAccentProcess"/>
    <dgm:cxn modelId="{69FEFF0E-A15B-E04C-B8F3-058F125FD0EE}" srcId="{0531335D-CB5E-1840-B964-7811367AF094}" destId="{9904E882-4926-624D-8A80-329880EED720}" srcOrd="0" destOrd="0" parTransId="{2AB3FCD1-3966-5E4B-8E2F-3D704FF15DC8}" sibTransId="{685375E3-34E9-5342-8D6F-97022E9EA807}"/>
    <dgm:cxn modelId="{79E97B6A-4C02-C346-B5AE-8AC2D817EEA4}" type="presOf" srcId="{9904E882-4926-624D-8A80-329880EED720}" destId="{CDE9121E-4D12-6F4D-806C-8347D9A96400}" srcOrd="0" destOrd="0" presId="urn:microsoft.com/office/officeart/2008/layout/AscendingPictureAccentProcess"/>
    <dgm:cxn modelId="{EBDF712F-29FD-7B4C-9C54-F687FE5B2D09}" type="presParOf" srcId="{109247E8-31D1-B34D-8F02-91C1038E382C}" destId="{BA946190-7CB9-A74C-8B15-F4EF04AA6031}" srcOrd="0" destOrd="0" presId="urn:microsoft.com/office/officeart/2008/layout/AscendingPictureAccentProcess"/>
    <dgm:cxn modelId="{0C627966-E22D-DF43-8BED-C2C3E850307E}" type="presParOf" srcId="{109247E8-31D1-B34D-8F02-91C1038E382C}" destId="{D6082130-9E43-2E45-82BD-D0335368E823}" srcOrd="1" destOrd="0" presId="urn:microsoft.com/office/officeart/2008/layout/AscendingPictureAccentProcess"/>
    <dgm:cxn modelId="{9237E4DF-4C76-994F-B2B4-034970363EE3}" type="presParOf" srcId="{109247E8-31D1-B34D-8F02-91C1038E382C}" destId="{4AC8829D-2B1B-FA43-A99B-B5442782C091}" srcOrd="2" destOrd="0" presId="urn:microsoft.com/office/officeart/2008/layout/AscendingPictureAccentProcess"/>
    <dgm:cxn modelId="{C8CF0B00-18A5-2241-857B-D6F4D98AC89A}" type="presParOf" srcId="{109247E8-31D1-B34D-8F02-91C1038E382C}" destId="{4E88C584-28D2-0945-B9B8-EAEA69A8A4FC}" srcOrd="3" destOrd="0" presId="urn:microsoft.com/office/officeart/2008/layout/AscendingPictureAccentProcess"/>
    <dgm:cxn modelId="{73CCDF88-FD46-9249-9CA1-94276B1A0C44}" type="presParOf" srcId="{109247E8-31D1-B34D-8F02-91C1038E382C}" destId="{ED8B51D9-F114-864B-80DA-44D018EF809D}" srcOrd="4" destOrd="0" presId="urn:microsoft.com/office/officeart/2008/layout/AscendingPictureAccentProcess"/>
    <dgm:cxn modelId="{62323A9E-2906-EE40-9104-B9E9A8353697}" type="presParOf" srcId="{109247E8-31D1-B34D-8F02-91C1038E382C}" destId="{7354DAA3-4CCC-8C4B-B5C7-BB991C885BF7}" srcOrd="5" destOrd="0" presId="urn:microsoft.com/office/officeart/2008/layout/AscendingPictureAccentProcess"/>
    <dgm:cxn modelId="{BB302CE7-592E-F947-B2E6-EBA16A1C057C}" type="presParOf" srcId="{109247E8-31D1-B34D-8F02-91C1038E382C}" destId="{86B4F631-39C4-564E-B35F-90556BF7A54C}" srcOrd="6" destOrd="0" presId="urn:microsoft.com/office/officeart/2008/layout/AscendingPictureAccentProcess"/>
    <dgm:cxn modelId="{BBBD1DF9-DFEF-864D-947E-E50F638212DF}" type="presParOf" srcId="{109247E8-31D1-B34D-8F02-91C1038E382C}" destId="{35F377D3-D932-8341-8FF1-B279AEBDDBEA}" srcOrd="7" destOrd="0" presId="urn:microsoft.com/office/officeart/2008/layout/AscendingPictureAccentProcess"/>
    <dgm:cxn modelId="{E83DD3FD-848B-424C-8EF2-45BC4CF38F3A}" type="presParOf" srcId="{109247E8-31D1-B34D-8F02-91C1038E382C}" destId="{C3E9A27A-F5C5-DB40-BBB4-9FA2E6F650F3}" srcOrd="8" destOrd="0" presId="urn:microsoft.com/office/officeart/2008/layout/AscendingPictureAccentProcess"/>
    <dgm:cxn modelId="{E49B51C6-EB00-6D49-995B-A1204DC95FDA}" type="presParOf" srcId="{109247E8-31D1-B34D-8F02-91C1038E382C}" destId="{2018248F-D21B-BB41-861E-0FA5E74F1451}" srcOrd="9" destOrd="0" presId="urn:microsoft.com/office/officeart/2008/layout/AscendingPictureAccentProcess"/>
    <dgm:cxn modelId="{D62E6C9B-A7E6-2446-91DB-AD89B1B49D1C}" type="presParOf" srcId="{109247E8-31D1-B34D-8F02-91C1038E382C}" destId="{CDE9121E-4D12-6F4D-806C-8347D9A96400}" srcOrd="10" destOrd="0" presId="urn:microsoft.com/office/officeart/2008/layout/AscendingPictureAccentProcess"/>
    <dgm:cxn modelId="{818A58F1-014B-FE40-B6B0-800C4E64D7AF}" type="presParOf" srcId="{109247E8-31D1-B34D-8F02-91C1038E382C}" destId="{654B7C6C-DAEE-404C-97C8-419D0DCBE074}" srcOrd="11" destOrd="0" presId="urn:microsoft.com/office/officeart/2008/layout/AscendingPictureAccentProcess"/>
    <dgm:cxn modelId="{58A91C16-B66D-AD4F-AFED-7FE010C8D92B}" type="presParOf" srcId="{654B7C6C-DAEE-404C-97C8-419D0DCBE074}" destId="{12CC6CEE-E21B-A449-B544-DB8BBA43CD39}" srcOrd="0" destOrd="0" presId="urn:microsoft.com/office/officeart/2008/layout/AscendingPictureAccentProcess"/>
    <dgm:cxn modelId="{08F9091B-67F9-8C40-A646-60C06BB5C6C4}" type="presParOf" srcId="{109247E8-31D1-B34D-8F02-91C1038E382C}" destId="{51AF5B18-3F15-EF46-A83D-73F715BF7402}" srcOrd="12" destOrd="0" presId="urn:microsoft.com/office/officeart/2008/layout/AscendingPictureAccentProcess"/>
    <dgm:cxn modelId="{B32EEE1D-BFBE-CD41-87F2-150BBEE255FD}" type="presParOf" srcId="{109247E8-31D1-B34D-8F02-91C1038E382C}" destId="{1A1C38AD-FEC5-DA44-A32C-24AF666D2BD7}" srcOrd="13" destOrd="0" presId="urn:microsoft.com/office/officeart/2008/layout/AscendingPictureAccentProcess"/>
    <dgm:cxn modelId="{77FC9D45-3EAA-1045-A786-38B2BD2170BD}" type="presParOf" srcId="{1A1C38AD-FEC5-DA44-A32C-24AF666D2BD7}" destId="{44101392-F8A1-9440-9331-ABE72B6BDEB6}"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D91AF2-27F3-7F46-A014-780B6D1F4731}" type="doc">
      <dgm:prSet loTypeId="urn:microsoft.com/office/officeart/2005/8/layout/pList2#2" loCatId="" qsTypeId="urn:microsoft.com/office/officeart/2005/8/quickstyle/simple4" qsCatId="simple" csTypeId="urn:microsoft.com/office/officeart/2005/8/colors/accent1_2" csCatId="accent1" phldr="1"/>
      <dgm:spPr/>
      <dgm:t>
        <a:bodyPr/>
        <a:lstStyle/>
        <a:p>
          <a:endParaRPr lang="es-ES"/>
        </a:p>
      </dgm:t>
    </dgm:pt>
    <dgm:pt modelId="{821FAA80-0B97-0F4F-B1E3-731BA84D05FE}">
      <dgm:prSet/>
      <dgm:spPr/>
      <dgm:t>
        <a:bodyPr/>
        <a:lstStyle/>
        <a:p>
          <a:pPr rtl="0"/>
          <a:r>
            <a:rPr lang="es-ES_tradnl" b="0" dirty="0" smtClean="0">
              <a:solidFill>
                <a:schemeClr val="bg1"/>
              </a:solidFill>
            </a:rPr>
            <a:t>En dolarización, la oferta de divisas es también la oferta monetaria. Los ajustes derivados tienen un impacto directo en la economía real. La dolarización vuelve al Ecuador más vulnerable ante factores externos.</a:t>
          </a:r>
          <a:endParaRPr lang="es-ES_tradnl" dirty="0"/>
        </a:p>
      </dgm:t>
    </dgm:pt>
    <dgm:pt modelId="{E1F407F4-B920-8140-B396-A3AA29267518}" type="parTrans" cxnId="{E69CDEEA-F6FD-B348-8E26-400E672CE4A2}">
      <dgm:prSet/>
      <dgm:spPr/>
      <dgm:t>
        <a:bodyPr/>
        <a:lstStyle/>
        <a:p>
          <a:endParaRPr lang="es-ES"/>
        </a:p>
      </dgm:t>
    </dgm:pt>
    <dgm:pt modelId="{25BBD8BD-0928-864F-8604-41586B69E937}" type="sibTrans" cxnId="{E69CDEEA-F6FD-B348-8E26-400E672CE4A2}">
      <dgm:prSet/>
      <dgm:spPr/>
      <dgm:t>
        <a:bodyPr/>
        <a:lstStyle/>
        <a:p>
          <a:endParaRPr lang="es-ES"/>
        </a:p>
      </dgm:t>
    </dgm:pt>
    <dgm:pt modelId="{EAAC859A-EA87-B84E-B69C-018E82E6ECDB}">
      <dgm:prSet/>
      <dgm:spPr/>
      <dgm:t>
        <a:bodyPr/>
        <a:lstStyle/>
        <a:p>
          <a:pPr rtl="0"/>
          <a:r>
            <a:rPr lang="es-ES_tradnl" b="0" dirty="0" smtClean="0">
              <a:solidFill>
                <a:srgbClr val="000000"/>
              </a:solidFill>
            </a:rPr>
            <a:t>El actual panorama económico internacional ha tenido impactos negativos en el desempeño del sector externo de la economía ecuatoriana y en el resultado de la balanza de pagos. </a:t>
          </a:r>
          <a:endParaRPr lang="es-ES_tradnl" dirty="0">
            <a:solidFill>
              <a:srgbClr val="000000"/>
            </a:solidFill>
          </a:endParaRPr>
        </a:p>
      </dgm:t>
    </dgm:pt>
    <dgm:pt modelId="{383B6B76-B1E8-8E4E-B5A5-4AFE546819BD}" type="parTrans" cxnId="{65FEA436-29F4-754F-849B-03CED7EF9252}">
      <dgm:prSet/>
      <dgm:spPr/>
      <dgm:t>
        <a:bodyPr/>
        <a:lstStyle/>
        <a:p>
          <a:endParaRPr lang="es-ES"/>
        </a:p>
      </dgm:t>
    </dgm:pt>
    <dgm:pt modelId="{E828355A-F745-754B-88BD-D59BA30CA6A6}" type="sibTrans" cxnId="{65FEA436-29F4-754F-849B-03CED7EF9252}">
      <dgm:prSet/>
      <dgm:spPr/>
      <dgm:t>
        <a:bodyPr/>
        <a:lstStyle/>
        <a:p>
          <a:endParaRPr lang="es-ES"/>
        </a:p>
      </dgm:t>
    </dgm:pt>
    <dgm:pt modelId="{EEA0AA0D-6520-0142-BF50-9E3910497B78}" type="pres">
      <dgm:prSet presAssocID="{B3D91AF2-27F3-7F46-A014-780B6D1F4731}" presName="Name0" presStyleCnt="0">
        <dgm:presLayoutVars>
          <dgm:dir/>
          <dgm:resizeHandles val="exact"/>
        </dgm:presLayoutVars>
      </dgm:prSet>
      <dgm:spPr/>
      <dgm:t>
        <a:bodyPr/>
        <a:lstStyle/>
        <a:p>
          <a:endParaRPr lang="en-US"/>
        </a:p>
      </dgm:t>
    </dgm:pt>
    <dgm:pt modelId="{2D655B37-5B62-6C4C-9400-B470F3ED6EB3}" type="pres">
      <dgm:prSet presAssocID="{B3D91AF2-27F3-7F46-A014-780B6D1F4731}" presName="bkgdShp" presStyleLbl="alignAccFollowNode1" presStyleIdx="0" presStyleCnt="1"/>
      <dgm:spPr/>
    </dgm:pt>
    <dgm:pt modelId="{4CBE5913-3B7A-EC4F-966D-5E9654ECDAA2}" type="pres">
      <dgm:prSet presAssocID="{B3D91AF2-27F3-7F46-A014-780B6D1F4731}" presName="linComp" presStyleCnt="0"/>
      <dgm:spPr/>
    </dgm:pt>
    <dgm:pt modelId="{480928FD-F918-EA44-8453-0EC3D44F04C6}" type="pres">
      <dgm:prSet presAssocID="{821FAA80-0B97-0F4F-B1E3-731BA84D05FE}" presName="compNode" presStyleCnt="0"/>
      <dgm:spPr/>
    </dgm:pt>
    <dgm:pt modelId="{03F4402D-6CDC-544D-BDFE-1BB6A52AB661}" type="pres">
      <dgm:prSet presAssocID="{821FAA80-0B97-0F4F-B1E3-731BA84D05FE}" presName="node" presStyleLbl="node1" presStyleIdx="0" presStyleCnt="2">
        <dgm:presLayoutVars>
          <dgm:bulletEnabled val="1"/>
        </dgm:presLayoutVars>
      </dgm:prSet>
      <dgm:spPr/>
      <dgm:t>
        <a:bodyPr/>
        <a:lstStyle/>
        <a:p>
          <a:endParaRPr lang="en-US"/>
        </a:p>
      </dgm:t>
    </dgm:pt>
    <dgm:pt modelId="{E207A260-77BA-CF42-AFF6-E133AD3147CA}" type="pres">
      <dgm:prSet presAssocID="{821FAA80-0B97-0F4F-B1E3-731BA84D05FE}" presName="invisiNode" presStyleLbl="node1" presStyleIdx="0" presStyleCnt="2"/>
      <dgm:spPr/>
    </dgm:pt>
    <dgm:pt modelId="{AA7C5842-DA63-E144-ADC9-8626E8240018}" type="pres">
      <dgm:prSet presAssocID="{821FAA80-0B97-0F4F-B1E3-731BA84D05FE}"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88000" b="-88000"/>
          </a:stretch>
        </a:blipFill>
      </dgm:spPr>
    </dgm:pt>
    <dgm:pt modelId="{9DDD15D1-70D9-C445-B64A-1230107997A6}" type="pres">
      <dgm:prSet presAssocID="{25BBD8BD-0928-864F-8604-41586B69E937}" presName="sibTrans" presStyleLbl="sibTrans2D1" presStyleIdx="0" presStyleCnt="0"/>
      <dgm:spPr/>
      <dgm:t>
        <a:bodyPr/>
        <a:lstStyle/>
        <a:p>
          <a:endParaRPr lang="en-US"/>
        </a:p>
      </dgm:t>
    </dgm:pt>
    <dgm:pt modelId="{1D19BE74-5624-A340-9B9B-CF571BFC30EC}" type="pres">
      <dgm:prSet presAssocID="{EAAC859A-EA87-B84E-B69C-018E82E6ECDB}" presName="compNode" presStyleCnt="0"/>
      <dgm:spPr/>
    </dgm:pt>
    <dgm:pt modelId="{EA7B4464-433C-3646-A99E-C17B149728C3}" type="pres">
      <dgm:prSet presAssocID="{EAAC859A-EA87-B84E-B69C-018E82E6ECDB}" presName="node" presStyleLbl="node1" presStyleIdx="1" presStyleCnt="2">
        <dgm:presLayoutVars>
          <dgm:bulletEnabled val="1"/>
        </dgm:presLayoutVars>
      </dgm:prSet>
      <dgm:spPr/>
      <dgm:t>
        <a:bodyPr/>
        <a:lstStyle/>
        <a:p>
          <a:endParaRPr lang="en-US"/>
        </a:p>
      </dgm:t>
    </dgm:pt>
    <dgm:pt modelId="{45999FFB-9E84-CC4F-A7F8-56AFD48524C8}" type="pres">
      <dgm:prSet presAssocID="{EAAC859A-EA87-B84E-B69C-018E82E6ECDB}" presName="invisiNode" presStyleLbl="node1" presStyleIdx="1" presStyleCnt="2"/>
      <dgm:spPr/>
    </dgm:pt>
    <dgm:pt modelId="{E8171257-076B-D54F-8BA4-ABFF79F7FEA2}" type="pres">
      <dgm:prSet presAssocID="{EAAC859A-EA87-B84E-B69C-018E82E6ECDB}"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0000" b="-40000"/>
          </a:stretch>
        </a:blipFill>
      </dgm:spPr>
    </dgm:pt>
  </dgm:ptLst>
  <dgm:cxnLst>
    <dgm:cxn modelId="{BFF99436-0BD3-8542-8235-62CF2D9E9FDE}" type="presOf" srcId="{25BBD8BD-0928-864F-8604-41586B69E937}" destId="{9DDD15D1-70D9-C445-B64A-1230107997A6}" srcOrd="0" destOrd="0" presId="urn:microsoft.com/office/officeart/2005/8/layout/pList2#2"/>
    <dgm:cxn modelId="{51D9B7C2-D559-6540-9E55-AE30446EE9A5}" type="presOf" srcId="{EAAC859A-EA87-B84E-B69C-018E82E6ECDB}" destId="{EA7B4464-433C-3646-A99E-C17B149728C3}" srcOrd="0" destOrd="0" presId="urn:microsoft.com/office/officeart/2005/8/layout/pList2#2"/>
    <dgm:cxn modelId="{65FEA436-29F4-754F-849B-03CED7EF9252}" srcId="{B3D91AF2-27F3-7F46-A014-780B6D1F4731}" destId="{EAAC859A-EA87-B84E-B69C-018E82E6ECDB}" srcOrd="1" destOrd="0" parTransId="{383B6B76-B1E8-8E4E-B5A5-4AFE546819BD}" sibTransId="{E828355A-F745-754B-88BD-D59BA30CA6A6}"/>
    <dgm:cxn modelId="{11AF6150-D366-7042-A84D-CB102447B34D}" type="presOf" srcId="{B3D91AF2-27F3-7F46-A014-780B6D1F4731}" destId="{EEA0AA0D-6520-0142-BF50-9E3910497B78}" srcOrd="0" destOrd="0" presId="urn:microsoft.com/office/officeart/2005/8/layout/pList2#2"/>
    <dgm:cxn modelId="{D20F0412-E083-3540-BC94-8A5269EA377E}" type="presOf" srcId="{821FAA80-0B97-0F4F-B1E3-731BA84D05FE}" destId="{03F4402D-6CDC-544D-BDFE-1BB6A52AB661}" srcOrd="0" destOrd="0" presId="urn:microsoft.com/office/officeart/2005/8/layout/pList2#2"/>
    <dgm:cxn modelId="{E69CDEEA-F6FD-B348-8E26-400E672CE4A2}" srcId="{B3D91AF2-27F3-7F46-A014-780B6D1F4731}" destId="{821FAA80-0B97-0F4F-B1E3-731BA84D05FE}" srcOrd="0" destOrd="0" parTransId="{E1F407F4-B920-8140-B396-A3AA29267518}" sibTransId="{25BBD8BD-0928-864F-8604-41586B69E937}"/>
    <dgm:cxn modelId="{340B6AF6-6498-3943-89ED-AA6BE8ACCE34}" type="presParOf" srcId="{EEA0AA0D-6520-0142-BF50-9E3910497B78}" destId="{2D655B37-5B62-6C4C-9400-B470F3ED6EB3}" srcOrd="0" destOrd="0" presId="urn:microsoft.com/office/officeart/2005/8/layout/pList2#2"/>
    <dgm:cxn modelId="{DB7D5F41-6A9D-EB4C-8639-13FFE6E439BC}" type="presParOf" srcId="{EEA0AA0D-6520-0142-BF50-9E3910497B78}" destId="{4CBE5913-3B7A-EC4F-966D-5E9654ECDAA2}" srcOrd="1" destOrd="0" presId="urn:microsoft.com/office/officeart/2005/8/layout/pList2#2"/>
    <dgm:cxn modelId="{7708608B-66B6-AF40-84EE-9ED7E7E1675D}" type="presParOf" srcId="{4CBE5913-3B7A-EC4F-966D-5E9654ECDAA2}" destId="{480928FD-F918-EA44-8453-0EC3D44F04C6}" srcOrd="0" destOrd="0" presId="urn:microsoft.com/office/officeart/2005/8/layout/pList2#2"/>
    <dgm:cxn modelId="{8FEDE1D8-42D0-CD4E-9183-E037EC972B2C}" type="presParOf" srcId="{480928FD-F918-EA44-8453-0EC3D44F04C6}" destId="{03F4402D-6CDC-544D-BDFE-1BB6A52AB661}" srcOrd="0" destOrd="0" presId="urn:microsoft.com/office/officeart/2005/8/layout/pList2#2"/>
    <dgm:cxn modelId="{AC820BD9-E27B-384E-BE98-D096EEAC8414}" type="presParOf" srcId="{480928FD-F918-EA44-8453-0EC3D44F04C6}" destId="{E207A260-77BA-CF42-AFF6-E133AD3147CA}" srcOrd="1" destOrd="0" presId="urn:microsoft.com/office/officeart/2005/8/layout/pList2#2"/>
    <dgm:cxn modelId="{F720DA40-CE8E-3448-9570-51280B5649E7}" type="presParOf" srcId="{480928FD-F918-EA44-8453-0EC3D44F04C6}" destId="{AA7C5842-DA63-E144-ADC9-8626E8240018}" srcOrd="2" destOrd="0" presId="urn:microsoft.com/office/officeart/2005/8/layout/pList2#2"/>
    <dgm:cxn modelId="{CE4595F4-4B81-134B-A06C-9C4E28CF8650}" type="presParOf" srcId="{4CBE5913-3B7A-EC4F-966D-5E9654ECDAA2}" destId="{9DDD15D1-70D9-C445-B64A-1230107997A6}" srcOrd="1" destOrd="0" presId="urn:microsoft.com/office/officeart/2005/8/layout/pList2#2"/>
    <dgm:cxn modelId="{F65DD705-A129-C849-B3B9-FE3EE39B70E0}" type="presParOf" srcId="{4CBE5913-3B7A-EC4F-966D-5E9654ECDAA2}" destId="{1D19BE74-5624-A340-9B9B-CF571BFC30EC}" srcOrd="2" destOrd="0" presId="urn:microsoft.com/office/officeart/2005/8/layout/pList2#2"/>
    <dgm:cxn modelId="{B9497222-F1AB-8A49-9274-A6C3D3B5E4EB}" type="presParOf" srcId="{1D19BE74-5624-A340-9B9B-CF571BFC30EC}" destId="{EA7B4464-433C-3646-A99E-C17B149728C3}" srcOrd="0" destOrd="0" presId="urn:microsoft.com/office/officeart/2005/8/layout/pList2#2"/>
    <dgm:cxn modelId="{2B5C134B-DCBD-F843-8421-403B660E40A9}" type="presParOf" srcId="{1D19BE74-5624-A340-9B9B-CF571BFC30EC}" destId="{45999FFB-9E84-CC4F-A7F8-56AFD48524C8}" srcOrd="1" destOrd="0" presId="urn:microsoft.com/office/officeart/2005/8/layout/pList2#2"/>
    <dgm:cxn modelId="{EF1FC42B-0FD5-8E4D-BCF2-D9960ECE5C85}" type="presParOf" srcId="{1D19BE74-5624-A340-9B9B-CF571BFC30EC}" destId="{E8171257-076B-D54F-8BA4-ABFF79F7FEA2}"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27FE0A-204C-4D4C-8976-3A78774E1F86}" type="doc">
      <dgm:prSet loTypeId="urn:microsoft.com/office/officeart/2005/8/layout/hList7#1" loCatId="" qsTypeId="urn:microsoft.com/office/officeart/2005/8/quickstyle/simple4" qsCatId="simple" csTypeId="urn:microsoft.com/office/officeart/2005/8/colors/accent1_2" csCatId="accent1" phldr="1"/>
      <dgm:spPr/>
      <dgm:t>
        <a:bodyPr/>
        <a:lstStyle/>
        <a:p>
          <a:endParaRPr lang="es-ES"/>
        </a:p>
      </dgm:t>
    </dgm:pt>
    <dgm:pt modelId="{DCF0B827-9D12-BA44-833B-682EF1FD1FFF}">
      <dgm:prSet/>
      <dgm:spPr/>
      <dgm:t>
        <a:bodyPr/>
        <a:lstStyle/>
        <a:p>
          <a:pPr rtl="0"/>
          <a:r>
            <a:rPr lang="es-ES_tradnl" b="0" dirty="0" smtClean="0">
              <a:solidFill>
                <a:srgbClr val="000000"/>
              </a:solidFill>
            </a:rPr>
            <a:t>1) Menores ingresos petroleros ante la caída del precio del crudo</a:t>
          </a:r>
          <a:endParaRPr lang="es-ES_tradnl" dirty="0">
            <a:solidFill>
              <a:srgbClr val="000000"/>
            </a:solidFill>
          </a:endParaRPr>
        </a:p>
      </dgm:t>
    </dgm:pt>
    <dgm:pt modelId="{D31D2E49-A4B9-DB4C-9AC6-0D8445772A73}" type="parTrans" cxnId="{F5BDBA71-4FEE-624E-86F6-40EC28CF8084}">
      <dgm:prSet/>
      <dgm:spPr/>
      <dgm:t>
        <a:bodyPr/>
        <a:lstStyle/>
        <a:p>
          <a:endParaRPr lang="es-ES"/>
        </a:p>
      </dgm:t>
    </dgm:pt>
    <dgm:pt modelId="{8B55B7B8-88E4-1F48-8330-B1CCF1E61EF5}" type="sibTrans" cxnId="{F5BDBA71-4FEE-624E-86F6-40EC28CF8084}">
      <dgm:prSet/>
      <dgm:spPr/>
      <dgm:t>
        <a:bodyPr/>
        <a:lstStyle/>
        <a:p>
          <a:endParaRPr lang="es-ES"/>
        </a:p>
      </dgm:t>
    </dgm:pt>
    <dgm:pt modelId="{13E1FA5E-CBC3-8F41-8893-9914964B0601}">
      <dgm:prSet/>
      <dgm:spPr/>
      <dgm:t>
        <a:bodyPr/>
        <a:lstStyle/>
        <a:p>
          <a:pPr rtl="0"/>
          <a:endParaRPr lang="es-ES_tradnl" b="0" dirty="0" smtClean="0">
            <a:solidFill>
              <a:srgbClr val="000000"/>
            </a:solidFill>
          </a:endParaRPr>
        </a:p>
        <a:p>
          <a:pPr rtl="0"/>
          <a:r>
            <a:rPr lang="es-ES_tradnl" b="0" dirty="0" smtClean="0">
              <a:solidFill>
                <a:srgbClr val="000000"/>
              </a:solidFill>
            </a:rPr>
            <a:t>2) La apreciación del dólar que resta competitividad a las exportaciones y aumenta la competitividad de las importaciones </a:t>
          </a:r>
          <a:endParaRPr lang="es-ES_tradnl" dirty="0">
            <a:solidFill>
              <a:srgbClr val="000000"/>
            </a:solidFill>
          </a:endParaRPr>
        </a:p>
      </dgm:t>
    </dgm:pt>
    <dgm:pt modelId="{A3A2236B-E328-E947-9DE5-1C069AFEB6FE}" type="parTrans" cxnId="{BE26CECE-1596-8441-ACFC-589063E98561}">
      <dgm:prSet/>
      <dgm:spPr/>
      <dgm:t>
        <a:bodyPr/>
        <a:lstStyle/>
        <a:p>
          <a:endParaRPr lang="es-ES"/>
        </a:p>
      </dgm:t>
    </dgm:pt>
    <dgm:pt modelId="{0B51A259-EA00-E142-977A-1CDC7B5BE0DE}" type="sibTrans" cxnId="{BE26CECE-1596-8441-ACFC-589063E98561}">
      <dgm:prSet/>
      <dgm:spPr/>
      <dgm:t>
        <a:bodyPr/>
        <a:lstStyle/>
        <a:p>
          <a:endParaRPr lang="es-ES"/>
        </a:p>
      </dgm:t>
    </dgm:pt>
    <dgm:pt modelId="{F953BD9E-42E6-CC4E-9A00-1704F8A6E7AA}">
      <dgm:prSet/>
      <dgm:spPr/>
      <dgm:t>
        <a:bodyPr/>
        <a:lstStyle/>
        <a:p>
          <a:pPr rtl="0"/>
          <a:r>
            <a:rPr lang="es-ES_tradnl" b="0" smtClean="0">
              <a:solidFill>
                <a:srgbClr val="000000"/>
              </a:solidFill>
            </a:rPr>
            <a:t>3) El incremento del riesgo soberano que encarece las líneas de financiamiento</a:t>
          </a:r>
          <a:endParaRPr lang="es-ES_tradnl">
            <a:solidFill>
              <a:srgbClr val="000000"/>
            </a:solidFill>
          </a:endParaRPr>
        </a:p>
      </dgm:t>
    </dgm:pt>
    <dgm:pt modelId="{B055CD11-5C26-9B4F-9334-1A376CA2D430}" type="parTrans" cxnId="{C32C6BA2-E96C-3340-9B22-C3106B3F31CC}">
      <dgm:prSet/>
      <dgm:spPr/>
      <dgm:t>
        <a:bodyPr/>
        <a:lstStyle/>
        <a:p>
          <a:endParaRPr lang="es-ES"/>
        </a:p>
      </dgm:t>
    </dgm:pt>
    <dgm:pt modelId="{269EF697-F533-1244-B90F-6DEF5A56161D}" type="sibTrans" cxnId="{C32C6BA2-E96C-3340-9B22-C3106B3F31CC}">
      <dgm:prSet/>
      <dgm:spPr/>
      <dgm:t>
        <a:bodyPr/>
        <a:lstStyle/>
        <a:p>
          <a:endParaRPr lang="es-ES"/>
        </a:p>
      </dgm:t>
    </dgm:pt>
    <dgm:pt modelId="{801A38D9-3B0C-C14E-9CCE-D14A8843B4B4}" type="pres">
      <dgm:prSet presAssocID="{2B27FE0A-204C-4D4C-8976-3A78774E1F86}" presName="Name0" presStyleCnt="0">
        <dgm:presLayoutVars>
          <dgm:dir/>
          <dgm:resizeHandles val="exact"/>
        </dgm:presLayoutVars>
      </dgm:prSet>
      <dgm:spPr/>
      <dgm:t>
        <a:bodyPr/>
        <a:lstStyle/>
        <a:p>
          <a:endParaRPr lang="en-US"/>
        </a:p>
      </dgm:t>
    </dgm:pt>
    <dgm:pt modelId="{A6117CCE-3B0C-8A48-9F72-C92BE3553B89}" type="pres">
      <dgm:prSet presAssocID="{2B27FE0A-204C-4D4C-8976-3A78774E1F86}" presName="fgShape" presStyleLbl="fgShp" presStyleIdx="0" presStyleCnt="1" custLinFactY="22307" custLinFactNeighborX="538" custLinFactNeighborY="100000"/>
      <dgm:spPr/>
    </dgm:pt>
    <dgm:pt modelId="{9B57F18E-F787-2A4C-A1B2-108076BE7D59}" type="pres">
      <dgm:prSet presAssocID="{2B27FE0A-204C-4D4C-8976-3A78774E1F86}" presName="linComp" presStyleCnt="0"/>
      <dgm:spPr/>
    </dgm:pt>
    <dgm:pt modelId="{BDF99693-ADED-084A-A128-7DBE4CC209A0}" type="pres">
      <dgm:prSet presAssocID="{DCF0B827-9D12-BA44-833B-682EF1FD1FFF}" presName="compNode" presStyleCnt="0"/>
      <dgm:spPr/>
    </dgm:pt>
    <dgm:pt modelId="{777F4471-606F-564A-8B6C-97CD8C4DB0AC}" type="pres">
      <dgm:prSet presAssocID="{DCF0B827-9D12-BA44-833B-682EF1FD1FFF}" presName="bkgdShape" presStyleLbl="node1" presStyleIdx="0" presStyleCnt="3"/>
      <dgm:spPr/>
      <dgm:t>
        <a:bodyPr/>
        <a:lstStyle/>
        <a:p>
          <a:endParaRPr lang="en-US"/>
        </a:p>
      </dgm:t>
    </dgm:pt>
    <dgm:pt modelId="{DD6AE46C-800D-0E4E-B318-6C193F38F392}" type="pres">
      <dgm:prSet presAssocID="{DCF0B827-9D12-BA44-833B-682EF1FD1FFF}" presName="nodeTx" presStyleLbl="node1" presStyleIdx="0" presStyleCnt="3">
        <dgm:presLayoutVars>
          <dgm:bulletEnabled val="1"/>
        </dgm:presLayoutVars>
      </dgm:prSet>
      <dgm:spPr/>
      <dgm:t>
        <a:bodyPr/>
        <a:lstStyle/>
        <a:p>
          <a:endParaRPr lang="en-US"/>
        </a:p>
      </dgm:t>
    </dgm:pt>
    <dgm:pt modelId="{14F80180-AE17-7E40-8FC6-927603DD95A4}" type="pres">
      <dgm:prSet presAssocID="{DCF0B827-9D12-BA44-833B-682EF1FD1FFF}" presName="invisiNode" presStyleLbl="node1" presStyleIdx="0" presStyleCnt="3"/>
      <dgm:spPr/>
    </dgm:pt>
    <dgm:pt modelId="{73A58D83-0139-0C40-822F-A8EF6069446B}" type="pres">
      <dgm:prSet presAssocID="{DCF0B827-9D12-BA44-833B-682EF1FD1FFF}" presName="imagNode" presStyleLbl="fgImgPlace1" presStyleIdx="0" presStyleCnt="3" custScaleX="149490" custScaleY="149490" custLinFactNeighborY="-14152"/>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F6EF634B-A780-764D-A41E-9A0C35EBC555}" type="pres">
      <dgm:prSet presAssocID="{8B55B7B8-88E4-1F48-8330-B1CCF1E61EF5}" presName="sibTrans" presStyleLbl="sibTrans2D1" presStyleIdx="0" presStyleCnt="0"/>
      <dgm:spPr/>
      <dgm:t>
        <a:bodyPr/>
        <a:lstStyle/>
        <a:p>
          <a:endParaRPr lang="en-US"/>
        </a:p>
      </dgm:t>
    </dgm:pt>
    <dgm:pt modelId="{70485477-6FC3-7943-B9F6-9F8CD6ADD325}" type="pres">
      <dgm:prSet presAssocID="{13E1FA5E-CBC3-8F41-8893-9914964B0601}" presName="compNode" presStyleCnt="0"/>
      <dgm:spPr/>
    </dgm:pt>
    <dgm:pt modelId="{4D3A8429-2EEA-BB47-8BC6-FB74DD49F714}" type="pres">
      <dgm:prSet presAssocID="{13E1FA5E-CBC3-8F41-8893-9914964B0601}" presName="bkgdShape" presStyleLbl="node1" presStyleIdx="1" presStyleCnt="3" custLinFactNeighborX="-190" custLinFactNeighborY="4839"/>
      <dgm:spPr/>
      <dgm:t>
        <a:bodyPr/>
        <a:lstStyle/>
        <a:p>
          <a:endParaRPr lang="en-US"/>
        </a:p>
      </dgm:t>
    </dgm:pt>
    <dgm:pt modelId="{8754B288-8B70-E74E-865E-3B23F9EC1BAA}" type="pres">
      <dgm:prSet presAssocID="{13E1FA5E-CBC3-8F41-8893-9914964B0601}" presName="nodeTx" presStyleLbl="node1" presStyleIdx="1" presStyleCnt="3">
        <dgm:presLayoutVars>
          <dgm:bulletEnabled val="1"/>
        </dgm:presLayoutVars>
      </dgm:prSet>
      <dgm:spPr/>
      <dgm:t>
        <a:bodyPr/>
        <a:lstStyle/>
        <a:p>
          <a:endParaRPr lang="en-US"/>
        </a:p>
      </dgm:t>
    </dgm:pt>
    <dgm:pt modelId="{AB42F038-AD90-9744-961F-83F650D6177F}" type="pres">
      <dgm:prSet presAssocID="{13E1FA5E-CBC3-8F41-8893-9914964B0601}" presName="invisiNode" presStyleLbl="node1" presStyleIdx="1" presStyleCnt="3"/>
      <dgm:spPr/>
    </dgm:pt>
    <dgm:pt modelId="{CE50AEF9-9C1B-6949-95F8-946B949D1C14}" type="pres">
      <dgm:prSet presAssocID="{13E1FA5E-CBC3-8F41-8893-9914964B0601}" presName="imagNode" presStyleLbl="fgImgPlace1" presStyleIdx="1" presStyleCnt="3" custScaleX="149490" custScaleY="149490" custLinFactNeighborY="-1415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75DB69A1-B52B-D847-856F-74F88E1D85F8}" type="pres">
      <dgm:prSet presAssocID="{0B51A259-EA00-E142-977A-1CDC7B5BE0DE}" presName="sibTrans" presStyleLbl="sibTrans2D1" presStyleIdx="0" presStyleCnt="0"/>
      <dgm:spPr/>
      <dgm:t>
        <a:bodyPr/>
        <a:lstStyle/>
        <a:p>
          <a:endParaRPr lang="en-US"/>
        </a:p>
      </dgm:t>
    </dgm:pt>
    <dgm:pt modelId="{A9C7FEFF-DBA5-8E48-9896-D3DE3E4CBD75}" type="pres">
      <dgm:prSet presAssocID="{F953BD9E-42E6-CC4E-9A00-1704F8A6E7AA}" presName="compNode" presStyleCnt="0"/>
      <dgm:spPr/>
    </dgm:pt>
    <dgm:pt modelId="{599A5FDD-324B-BD4C-8C8C-55B9183453CB}" type="pres">
      <dgm:prSet presAssocID="{F953BD9E-42E6-CC4E-9A00-1704F8A6E7AA}" presName="bkgdShape" presStyleLbl="node1" presStyleIdx="2" presStyleCnt="3"/>
      <dgm:spPr/>
      <dgm:t>
        <a:bodyPr/>
        <a:lstStyle/>
        <a:p>
          <a:endParaRPr lang="en-US"/>
        </a:p>
      </dgm:t>
    </dgm:pt>
    <dgm:pt modelId="{C1C96158-5800-1F42-BD26-CF4541D02565}" type="pres">
      <dgm:prSet presAssocID="{F953BD9E-42E6-CC4E-9A00-1704F8A6E7AA}" presName="nodeTx" presStyleLbl="node1" presStyleIdx="2" presStyleCnt="3">
        <dgm:presLayoutVars>
          <dgm:bulletEnabled val="1"/>
        </dgm:presLayoutVars>
      </dgm:prSet>
      <dgm:spPr/>
      <dgm:t>
        <a:bodyPr/>
        <a:lstStyle/>
        <a:p>
          <a:endParaRPr lang="en-US"/>
        </a:p>
      </dgm:t>
    </dgm:pt>
    <dgm:pt modelId="{8EC611D9-35D0-5342-8EE3-4AB8963A5127}" type="pres">
      <dgm:prSet presAssocID="{F953BD9E-42E6-CC4E-9A00-1704F8A6E7AA}" presName="invisiNode" presStyleLbl="node1" presStyleIdx="2" presStyleCnt="3"/>
      <dgm:spPr/>
    </dgm:pt>
    <dgm:pt modelId="{F3088FAB-0E2B-DF49-B888-1268C942A3EF}" type="pres">
      <dgm:prSet presAssocID="{F953BD9E-42E6-CC4E-9A00-1704F8A6E7AA}" presName="imagNode" presStyleLbl="fgImgPlace1" presStyleIdx="2" presStyleCnt="3" custScaleX="149490" custScaleY="149490" custLinFactNeighborY="-14152"/>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823B43A4-E9C5-8941-8056-D024AA7A4825}" type="presOf" srcId="{DCF0B827-9D12-BA44-833B-682EF1FD1FFF}" destId="{DD6AE46C-800D-0E4E-B318-6C193F38F392}" srcOrd="1" destOrd="0" presId="urn:microsoft.com/office/officeart/2005/8/layout/hList7#1"/>
    <dgm:cxn modelId="{D787D28C-98DD-304E-BD66-64207BB02E73}" type="presOf" srcId="{F953BD9E-42E6-CC4E-9A00-1704F8A6E7AA}" destId="{C1C96158-5800-1F42-BD26-CF4541D02565}" srcOrd="1" destOrd="0" presId="urn:microsoft.com/office/officeart/2005/8/layout/hList7#1"/>
    <dgm:cxn modelId="{42435D41-949B-1F42-8377-678A2174C5F8}" type="presOf" srcId="{DCF0B827-9D12-BA44-833B-682EF1FD1FFF}" destId="{777F4471-606F-564A-8B6C-97CD8C4DB0AC}" srcOrd="0" destOrd="0" presId="urn:microsoft.com/office/officeart/2005/8/layout/hList7#1"/>
    <dgm:cxn modelId="{8F8A5E94-63BF-EB4D-89A1-4F71C4AA9855}" type="presOf" srcId="{0B51A259-EA00-E142-977A-1CDC7B5BE0DE}" destId="{75DB69A1-B52B-D847-856F-74F88E1D85F8}" srcOrd="0" destOrd="0" presId="urn:microsoft.com/office/officeart/2005/8/layout/hList7#1"/>
    <dgm:cxn modelId="{68990014-8847-B24D-8AB9-91E6CDEE6D38}" type="presOf" srcId="{2B27FE0A-204C-4D4C-8976-3A78774E1F86}" destId="{801A38D9-3B0C-C14E-9CCE-D14A8843B4B4}" srcOrd="0" destOrd="0" presId="urn:microsoft.com/office/officeart/2005/8/layout/hList7#1"/>
    <dgm:cxn modelId="{BE26CECE-1596-8441-ACFC-589063E98561}" srcId="{2B27FE0A-204C-4D4C-8976-3A78774E1F86}" destId="{13E1FA5E-CBC3-8F41-8893-9914964B0601}" srcOrd="1" destOrd="0" parTransId="{A3A2236B-E328-E947-9DE5-1C069AFEB6FE}" sibTransId="{0B51A259-EA00-E142-977A-1CDC7B5BE0DE}"/>
    <dgm:cxn modelId="{FBC99393-3EF9-9C49-BF2B-F972F4BCB0F5}" type="presOf" srcId="{8B55B7B8-88E4-1F48-8330-B1CCF1E61EF5}" destId="{F6EF634B-A780-764D-A41E-9A0C35EBC555}" srcOrd="0" destOrd="0" presId="urn:microsoft.com/office/officeart/2005/8/layout/hList7#1"/>
    <dgm:cxn modelId="{C32C6BA2-E96C-3340-9B22-C3106B3F31CC}" srcId="{2B27FE0A-204C-4D4C-8976-3A78774E1F86}" destId="{F953BD9E-42E6-CC4E-9A00-1704F8A6E7AA}" srcOrd="2" destOrd="0" parTransId="{B055CD11-5C26-9B4F-9334-1A376CA2D430}" sibTransId="{269EF697-F533-1244-B90F-6DEF5A56161D}"/>
    <dgm:cxn modelId="{9FA14A7D-7893-3A4A-BB3A-D8DC863C091D}" type="presOf" srcId="{13E1FA5E-CBC3-8F41-8893-9914964B0601}" destId="{4D3A8429-2EEA-BB47-8BC6-FB74DD49F714}" srcOrd="0" destOrd="0" presId="urn:microsoft.com/office/officeart/2005/8/layout/hList7#1"/>
    <dgm:cxn modelId="{F647A59F-C172-7E4B-8035-6E97763E29F9}" type="presOf" srcId="{F953BD9E-42E6-CC4E-9A00-1704F8A6E7AA}" destId="{599A5FDD-324B-BD4C-8C8C-55B9183453CB}" srcOrd="0" destOrd="0" presId="urn:microsoft.com/office/officeart/2005/8/layout/hList7#1"/>
    <dgm:cxn modelId="{2649FF03-581C-114E-8564-A5620C9DCA43}" type="presOf" srcId="{13E1FA5E-CBC3-8F41-8893-9914964B0601}" destId="{8754B288-8B70-E74E-865E-3B23F9EC1BAA}" srcOrd="1" destOrd="0" presId="urn:microsoft.com/office/officeart/2005/8/layout/hList7#1"/>
    <dgm:cxn modelId="{F5BDBA71-4FEE-624E-86F6-40EC28CF8084}" srcId="{2B27FE0A-204C-4D4C-8976-3A78774E1F86}" destId="{DCF0B827-9D12-BA44-833B-682EF1FD1FFF}" srcOrd="0" destOrd="0" parTransId="{D31D2E49-A4B9-DB4C-9AC6-0D8445772A73}" sibTransId="{8B55B7B8-88E4-1F48-8330-B1CCF1E61EF5}"/>
    <dgm:cxn modelId="{D5EABA8C-3A66-6244-988A-279994C55B3F}" type="presParOf" srcId="{801A38D9-3B0C-C14E-9CCE-D14A8843B4B4}" destId="{A6117CCE-3B0C-8A48-9F72-C92BE3553B89}" srcOrd="0" destOrd="0" presId="urn:microsoft.com/office/officeart/2005/8/layout/hList7#1"/>
    <dgm:cxn modelId="{82AE2376-EE46-A645-88E6-54E3C35360E1}" type="presParOf" srcId="{801A38D9-3B0C-C14E-9CCE-D14A8843B4B4}" destId="{9B57F18E-F787-2A4C-A1B2-108076BE7D59}" srcOrd="1" destOrd="0" presId="urn:microsoft.com/office/officeart/2005/8/layout/hList7#1"/>
    <dgm:cxn modelId="{AB32DBC6-86C5-A24E-B7D0-0C3E781E38CD}" type="presParOf" srcId="{9B57F18E-F787-2A4C-A1B2-108076BE7D59}" destId="{BDF99693-ADED-084A-A128-7DBE4CC209A0}" srcOrd="0" destOrd="0" presId="urn:microsoft.com/office/officeart/2005/8/layout/hList7#1"/>
    <dgm:cxn modelId="{4C1E7397-08A6-C74C-9B16-7F6A37CFB59B}" type="presParOf" srcId="{BDF99693-ADED-084A-A128-7DBE4CC209A0}" destId="{777F4471-606F-564A-8B6C-97CD8C4DB0AC}" srcOrd="0" destOrd="0" presId="urn:microsoft.com/office/officeart/2005/8/layout/hList7#1"/>
    <dgm:cxn modelId="{8EC28D71-005A-2A40-A591-3440FC9D010F}" type="presParOf" srcId="{BDF99693-ADED-084A-A128-7DBE4CC209A0}" destId="{DD6AE46C-800D-0E4E-B318-6C193F38F392}" srcOrd="1" destOrd="0" presId="urn:microsoft.com/office/officeart/2005/8/layout/hList7#1"/>
    <dgm:cxn modelId="{C7029E3C-EC06-0A4A-8FEF-E2A08E85A816}" type="presParOf" srcId="{BDF99693-ADED-084A-A128-7DBE4CC209A0}" destId="{14F80180-AE17-7E40-8FC6-927603DD95A4}" srcOrd="2" destOrd="0" presId="urn:microsoft.com/office/officeart/2005/8/layout/hList7#1"/>
    <dgm:cxn modelId="{23AE2E6D-B45E-1945-9DCE-5599B79E9E5A}" type="presParOf" srcId="{BDF99693-ADED-084A-A128-7DBE4CC209A0}" destId="{73A58D83-0139-0C40-822F-A8EF6069446B}" srcOrd="3" destOrd="0" presId="urn:microsoft.com/office/officeart/2005/8/layout/hList7#1"/>
    <dgm:cxn modelId="{3F256C47-D784-D044-A837-8C8E4B71A2E8}" type="presParOf" srcId="{9B57F18E-F787-2A4C-A1B2-108076BE7D59}" destId="{F6EF634B-A780-764D-A41E-9A0C35EBC555}" srcOrd="1" destOrd="0" presId="urn:microsoft.com/office/officeart/2005/8/layout/hList7#1"/>
    <dgm:cxn modelId="{39F3173A-FE5C-774B-A24A-10228C5BA32F}" type="presParOf" srcId="{9B57F18E-F787-2A4C-A1B2-108076BE7D59}" destId="{70485477-6FC3-7943-B9F6-9F8CD6ADD325}" srcOrd="2" destOrd="0" presId="urn:microsoft.com/office/officeart/2005/8/layout/hList7#1"/>
    <dgm:cxn modelId="{D5AEEDAA-EA8C-7742-BFFF-A48FB6F03077}" type="presParOf" srcId="{70485477-6FC3-7943-B9F6-9F8CD6ADD325}" destId="{4D3A8429-2EEA-BB47-8BC6-FB74DD49F714}" srcOrd="0" destOrd="0" presId="urn:microsoft.com/office/officeart/2005/8/layout/hList7#1"/>
    <dgm:cxn modelId="{8FC5836C-1A38-D14E-9A68-BC9D02D41137}" type="presParOf" srcId="{70485477-6FC3-7943-B9F6-9F8CD6ADD325}" destId="{8754B288-8B70-E74E-865E-3B23F9EC1BAA}" srcOrd="1" destOrd="0" presId="urn:microsoft.com/office/officeart/2005/8/layout/hList7#1"/>
    <dgm:cxn modelId="{58E8F814-2F2D-BB43-B162-84A64970244D}" type="presParOf" srcId="{70485477-6FC3-7943-B9F6-9F8CD6ADD325}" destId="{AB42F038-AD90-9744-961F-83F650D6177F}" srcOrd="2" destOrd="0" presId="urn:microsoft.com/office/officeart/2005/8/layout/hList7#1"/>
    <dgm:cxn modelId="{89507448-1125-E84A-8D09-E7F3F9A2C096}" type="presParOf" srcId="{70485477-6FC3-7943-B9F6-9F8CD6ADD325}" destId="{CE50AEF9-9C1B-6949-95F8-946B949D1C14}" srcOrd="3" destOrd="0" presId="urn:microsoft.com/office/officeart/2005/8/layout/hList7#1"/>
    <dgm:cxn modelId="{50073BE4-BB2B-B343-BAF1-FD81D1384499}" type="presParOf" srcId="{9B57F18E-F787-2A4C-A1B2-108076BE7D59}" destId="{75DB69A1-B52B-D847-856F-74F88E1D85F8}" srcOrd="3" destOrd="0" presId="urn:microsoft.com/office/officeart/2005/8/layout/hList7#1"/>
    <dgm:cxn modelId="{7271271D-22CD-F54A-B990-0495FE1CC809}" type="presParOf" srcId="{9B57F18E-F787-2A4C-A1B2-108076BE7D59}" destId="{A9C7FEFF-DBA5-8E48-9896-D3DE3E4CBD75}" srcOrd="4" destOrd="0" presId="urn:microsoft.com/office/officeart/2005/8/layout/hList7#1"/>
    <dgm:cxn modelId="{9DED5167-EF37-324D-ADE5-AE7B85B20BEE}" type="presParOf" srcId="{A9C7FEFF-DBA5-8E48-9896-D3DE3E4CBD75}" destId="{599A5FDD-324B-BD4C-8C8C-55B9183453CB}" srcOrd="0" destOrd="0" presId="urn:microsoft.com/office/officeart/2005/8/layout/hList7#1"/>
    <dgm:cxn modelId="{97C1EAEE-09C3-9242-92A1-6BA7F20321F0}" type="presParOf" srcId="{A9C7FEFF-DBA5-8E48-9896-D3DE3E4CBD75}" destId="{C1C96158-5800-1F42-BD26-CF4541D02565}" srcOrd="1" destOrd="0" presId="urn:microsoft.com/office/officeart/2005/8/layout/hList7#1"/>
    <dgm:cxn modelId="{04D93361-813A-204F-8566-BD3E2B54E50E}" type="presParOf" srcId="{A9C7FEFF-DBA5-8E48-9896-D3DE3E4CBD75}" destId="{8EC611D9-35D0-5342-8EE3-4AB8963A5127}" srcOrd="2" destOrd="0" presId="urn:microsoft.com/office/officeart/2005/8/layout/hList7#1"/>
    <dgm:cxn modelId="{DF9E1B61-B4C0-B74F-849C-E0393D17EF1C}" type="presParOf" srcId="{A9C7FEFF-DBA5-8E48-9896-D3DE3E4CBD75}" destId="{F3088FAB-0E2B-DF49-B888-1268C942A3EF}"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4100AF-3BD8-6446-9D93-C27C39C94268}" type="doc">
      <dgm:prSet loTypeId="urn:microsoft.com/office/officeart/2005/8/layout/vList2" loCatId="" qsTypeId="urn:microsoft.com/office/officeart/2005/8/quickstyle/simple4" qsCatId="simple" csTypeId="urn:microsoft.com/office/officeart/2005/8/colors/accent1_2" csCatId="accent1"/>
      <dgm:spPr/>
      <dgm:t>
        <a:bodyPr/>
        <a:lstStyle/>
        <a:p>
          <a:endParaRPr lang="es-ES"/>
        </a:p>
      </dgm:t>
    </dgm:pt>
    <dgm:pt modelId="{882A73EE-9BCE-354D-AD9A-C60C704FCB51}">
      <dgm:prSet/>
      <dgm:spPr/>
      <dgm:t>
        <a:bodyPr/>
        <a:lstStyle/>
        <a:p>
          <a:pPr algn="ctr" rtl="0"/>
          <a:r>
            <a:rPr lang="es-ES_tradnl" b="0" dirty="0" smtClean="0"/>
            <a:t>Los impactos negativos que se reflejan en la balanza de pagos: </a:t>
          </a:r>
          <a:endParaRPr lang="es-ES_tradnl" dirty="0"/>
        </a:p>
      </dgm:t>
    </dgm:pt>
    <dgm:pt modelId="{F6782260-70FB-5142-86A6-63FD04201A24}" type="parTrans" cxnId="{2DE22D07-1061-6B46-975D-24E3CFD43F9D}">
      <dgm:prSet/>
      <dgm:spPr/>
      <dgm:t>
        <a:bodyPr/>
        <a:lstStyle/>
        <a:p>
          <a:endParaRPr lang="es-ES"/>
        </a:p>
      </dgm:t>
    </dgm:pt>
    <dgm:pt modelId="{31AA720A-E1A7-4448-A2DE-EEAE8AF85F22}" type="sibTrans" cxnId="{2DE22D07-1061-6B46-975D-24E3CFD43F9D}">
      <dgm:prSet/>
      <dgm:spPr/>
      <dgm:t>
        <a:bodyPr/>
        <a:lstStyle/>
        <a:p>
          <a:endParaRPr lang="es-ES"/>
        </a:p>
      </dgm:t>
    </dgm:pt>
    <dgm:pt modelId="{99E6EFE7-FFFC-6A40-B47D-E8713FD8F9E3}" type="pres">
      <dgm:prSet presAssocID="{B44100AF-3BD8-6446-9D93-C27C39C94268}" presName="linear" presStyleCnt="0">
        <dgm:presLayoutVars>
          <dgm:animLvl val="lvl"/>
          <dgm:resizeHandles val="exact"/>
        </dgm:presLayoutVars>
      </dgm:prSet>
      <dgm:spPr/>
      <dgm:t>
        <a:bodyPr/>
        <a:lstStyle/>
        <a:p>
          <a:endParaRPr lang="en-US"/>
        </a:p>
      </dgm:t>
    </dgm:pt>
    <dgm:pt modelId="{D454037C-44AF-3345-923B-36EE8A3241FA}" type="pres">
      <dgm:prSet presAssocID="{882A73EE-9BCE-354D-AD9A-C60C704FCB51}" presName="parentText" presStyleLbl="node1" presStyleIdx="0" presStyleCnt="1" custLinFactNeighborX="2732" custLinFactNeighborY="-1328">
        <dgm:presLayoutVars>
          <dgm:chMax val="0"/>
          <dgm:bulletEnabled val="1"/>
        </dgm:presLayoutVars>
      </dgm:prSet>
      <dgm:spPr/>
      <dgm:t>
        <a:bodyPr/>
        <a:lstStyle/>
        <a:p>
          <a:endParaRPr lang="en-US"/>
        </a:p>
      </dgm:t>
    </dgm:pt>
  </dgm:ptLst>
  <dgm:cxnLst>
    <dgm:cxn modelId="{2DE22D07-1061-6B46-975D-24E3CFD43F9D}" srcId="{B44100AF-3BD8-6446-9D93-C27C39C94268}" destId="{882A73EE-9BCE-354D-AD9A-C60C704FCB51}" srcOrd="0" destOrd="0" parTransId="{F6782260-70FB-5142-86A6-63FD04201A24}" sibTransId="{31AA720A-E1A7-4448-A2DE-EEAE8AF85F22}"/>
    <dgm:cxn modelId="{5E747BB6-81EA-6A44-AC09-0F1BAC8660E2}" type="presOf" srcId="{882A73EE-9BCE-354D-AD9A-C60C704FCB51}" destId="{D454037C-44AF-3345-923B-36EE8A3241FA}" srcOrd="0" destOrd="0" presId="urn:microsoft.com/office/officeart/2005/8/layout/vList2"/>
    <dgm:cxn modelId="{108D740E-7C63-3543-B236-A99DBEDD7FF4}" type="presOf" srcId="{B44100AF-3BD8-6446-9D93-C27C39C94268}" destId="{99E6EFE7-FFFC-6A40-B47D-E8713FD8F9E3}" srcOrd="0" destOrd="0" presId="urn:microsoft.com/office/officeart/2005/8/layout/vList2"/>
    <dgm:cxn modelId="{1E1CA710-A1BE-0C46-9CF4-5536E4BCEEBF}" type="presParOf" srcId="{99E6EFE7-FFFC-6A40-B47D-E8713FD8F9E3}" destId="{D454037C-44AF-3345-923B-36EE8A3241F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8B8F0F-5BB5-7344-81C6-1C2A853F13FA}" type="doc">
      <dgm:prSet loTypeId="urn:microsoft.com/office/officeart/2008/layout/AscendingPictureAccentProcess" loCatId="" qsTypeId="urn:microsoft.com/office/officeart/2005/8/quickstyle/simple4" qsCatId="simple" csTypeId="urn:microsoft.com/office/officeart/2005/8/colors/accent1_2" csCatId="accent1" phldr="1"/>
      <dgm:spPr/>
      <dgm:t>
        <a:bodyPr/>
        <a:lstStyle/>
        <a:p>
          <a:endParaRPr lang="es-ES"/>
        </a:p>
      </dgm:t>
    </dgm:pt>
    <dgm:pt modelId="{3ABD53BC-66FC-F143-A613-47BF422B608A}">
      <dgm:prSet/>
      <dgm:spPr/>
      <dgm:t>
        <a:bodyPr/>
        <a:lstStyle/>
        <a:p>
          <a:pPr rtl="0"/>
          <a:r>
            <a:rPr lang="es-ES_tradnl" b="0" dirty="0" smtClean="0">
              <a:solidFill>
                <a:srgbClr val="000000"/>
              </a:solidFill>
            </a:rPr>
            <a:t>La medida de salvaguardia de balanza de pagos adoptada por el Ecuador se sustenta en el artículo XVIII, sección B del GATT de 1994, así como en el entendimiento relativo a las disposiciones del Acuerdo General sobre Aranceles Aduaneros y Comercio de 1994 en materia de balanza de pagos.</a:t>
          </a:r>
          <a:endParaRPr lang="es-ES_tradnl" dirty="0">
            <a:solidFill>
              <a:srgbClr val="000000"/>
            </a:solidFill>
          </a:endParaRPr>
        </a:p>
      </dgm:t>
    </dgm:pt>
    <dgm:pt modelId="{EEA20EB1-B8B7-1F4A-B93F-35AD1072A741}" type="parTrans" cxnId="{833F144E-DCCA-7C46-A4B9-E738B647434B}">
      <dgm:prSet/>
      <dgm:spPr/>
      <dgm:t>
        <a:bodyPr/>
        <a:lstStyle/>
        <a:p>
          <a:endParaRPr lang="es-ES">
            <a:solidFill>
              <a:srgbClr val="000000"/>
            </a:solidFill>
          </a:endParaRPr>
        </a:p>
      </dgm:t>
    </dgm:pt>
    <dgm:pt modelId="{E1D676F5-FAFC-CB4E-A39F-F3C66A62D226}" type="sibTrans" cxnId="{833F144E-DCCA-7C46-A4B9-E738B647434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t>
        <a:bodyPr/>
        <a:lstStyle/>
        <a:p>
          <a:endParaRPr lang="es-ES">
            <a:solidFill>
              <a:srgbClr val="000000"/>
            </a:solidFill>
          </a:endParaRPr>
        </a:p>
      </dgm:t>
    </dgm:pt>
    <dgm:pt modelId="{3F168674-BD98-7F47-89F8-F94089AB4614}" type="pres">
      <dgm:prSet presAssocID="{458B8F0F-5BB5-7344-81C6-1C2A853F13FA}" presName="Name0" presStyleCnt="0">
        <dgm:presLayoutVars>
          <dgm:chMax val="7"/>
          <dgm:chPref val="7"/>
          <dgm:dir/>
        </dgm:presLayoutVars>
      </dgm:prSet>
      <dgm:spPr/>
      <dgm:t>
        <a:bodyPr/>
        <a:lstStyle/>
        <a:p>
          <a:endParaRPr lang="en-US"/>
        </a:p>
      </dgm:t>
    </dgm:pt>
    <dgm:pt modelId="{9F0618DE-F77A-6A45-95AF-F778D747C355}" type="pres">
      <dgm:prSet presAssocID="{3ABD53BC-66FC-F143-A613-47BF422B608A}" presName="parTx1" presStyleLbl="node1" presStyleIdx="0" presStyleCnt="1" custScaleX="127620" custScaleY="252823" custLinFactNeighborX="7538" custLinFactNeighborY="-773"/>
      <dgm:spPr/>
      <dgm:t>
        <a:bodyPr/>
        <a:lstStyle/>
        <a:p>
          <a:endParaRPr lang="en-US"/>
        </a:p>
      </dgm:t>
    </dgm:pt>
    <dgm:pt modelId="{EF184E63-3621-2E4B-9F99-9B806239755F}" type="pres">
      <dgm:prSet presAssocID="{E1D676F5-FAFC-CB4E-A39F-F3C66A62D226}" presName="picture1" presStyleCnt="0"/>
      <dgm:spPr/>
    </dgm:pt>
    <dgm:pt modelId="{CEE39DA1-8ED4-1A4A-921F-38DE7750078C}" type="pres">
      <dgm:prSet presAssocID="{E1D676F5-FAFC-CB4E-A39F-F3C66A62D226}" presName="imageRepeatNode" presStyleLbl="fgImgPlace1" presStyleIdx="0" presStyleCnt="1" custScaleX="134652" custScaleY="134652" custLinFactNeighborX="-26692" custLinFactNeighborY="-2903"/>
      <dgm:spPr/>
      <dgm:t>
        <a:bodyPr/>
        <a:lstStyle/>
        <a:p>
          <a:endParaRPr lang="en-US"/>
        </a:p>
      </dgm:t>
    </dgm:pt>
  </dgm:ptLst>
  <dgm:cxnLst>
    <dgm:cxn modelId="{801352CE-76CE-624E-91D4-1C96F16E1C4D}" type="presOf" srcId="{458B8F0F-5BB5-7344-81C6-1C2A853F13FA}" destId="{3F168674-BD98-7F47-89F8-F94089AB4614}" srcOrd="0" destOrd="0" presId="urn:microsoft.com/office/officeart/2008/layout/AscendingPictureAccentProcess"/>
    <dgm:cxn modelId="{833F144E-DCCA-7C46-A4B9-E738B647434B}" srcId="{458B8F0F-5BB5-7344-81C6-1C2A853F13FA}" destId="{3ABD53BC-66FC-F143-A613-47BF422B608A}" srcOrd="0" destOrd="0" parTransId="{EEA20EB1-B8B7-1F4A-B93F-35AD1072A741}" sibTransId="{E1D676F5-FAFC-CB4E-A39F-F3C66A62D226}"/>
    <dgm:cxn modelId="{83F20F41-CD34-8D41-8CEA-8919118BDBD1}" type="presOf" srcId="{E1D676F5-FAFC-CB4E-A39F-F3C66A62D226}" destId="{CEE39DA1-8ED4-1A4A-921F-38DE7750078C}" srcOrd="0" destOrd="0" presId="urn:microsoft.com/office/officeart/2008/layout/AscendingPictureAccentProcess"/>
    <dgm:cxn modelId="{DAB6FE19-4C18-C14D-B8D9-DC9CD434A51A}" type="presOf" srcId="{3ABD53BC-66FC-F143-A613-47BF422B608A}" destId="{9F0618DE-F77A-6A45-95AF-F778D747C355}" srcOrd="0" destOrd="0" presId="urn:microsoft.com/office/officeart/2008/layout/AscendingPictureAccentProcess"/>
    <dgm:cxn modelId="{BE63F9F7-E9E6-5A48-ADF2-56EBF9ACBB3A}" type="presParOf" srcId="{3F168674-BD98-7F47-89F8-F94089AB4614}" destId="{9F0618DE-F77A-6A45-95AF-F778D747C355}" srcOrd="0" destOrd="0" presId="urn:microsoft.com/office/officeart/2008/layout/AscendingPictureAccentProcess"/>
    <dgm:cxn modelId="{2162AB6D-1CB4-0744-BC9F-3FF6A749518A}" type="presParOf" srcId="{3F168674-BD98-7F47-89F8-F94089AB4614}" destId="{EF184E63-3621-2E4B-9F99-9B806239755F}" srcOrd="1" destOrd="0" presId="urn:microsoft.com/office/officeart/2008/layout/AscendingPictureAccentProcess"/>
    <dgm:cxn modelId="{D13241DE-9CEE-5E46-A4D0-84835AE880FD}" type="presParOf" srcId="{EF184E63-3621-2E4B-9F99-9B806239755F}" destId="{CEE39DA1-8ED4-1A4A-921F-38DE7750078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4C0DAF-55BC-1049-B1B1-F9855EC9DD83}" type="doc">
      <dgm:prSet loTypeId="urn:microsoft.com/office/officeart/2005/8/layout/pList2#3" loCatId="" qsTypeId="urn:microsoft.com/office/officeart/2005/8/quickstyle/simple4" qsCatId="simple" csTypeId="urn:microsoft.com/office/officeart/2005/8/colors/accent1_2" csCatId="accent1" phldr="1"/>
      <dgm:spPr/>
      <dgm:t>
        <a:bodyPr/>
        <a:lstStyle/>
        <a:p>
          <a:endParaRPr lang="es-ES"/>
        </a:p>
      </dgm:t>
    </dgm:pt>
    <dgm:pt modelId="{8F950A3C-B98A-C347-87D2-FD00B189D468}">
      <dgm:prSet/>
      <dgm:spPr/>
      <dgm:t>
        <a:bodyPr/>
        <a:lstStyle/>
        <a:p>
          <a:pPr algn="just" rtl="0"/>
          <a:r>
            <a:rPr lang="es-ES_tradnl" b="0" dirty="0" smtClean="0">
              <a:solidFill>
                <a:srgbClr val="000000"/>
              </a:solidFill>
              <a:latin typeface="Wingdings"/>
              <a:ea typeface="Wingdings"/>
              <a:cs typeface="Wingdings"/>
              <a:sym typeface="Wingdings"/>
            </a:rPr>
            <a:t> </a:t>
          </a:r>
          <a:r>
            <a:rPr lang="es-ES_tradnl" b="0" dirty="0" smtClean="0">
              <a:solidFill>
                <a:srgbClr val="000000"/>
              </a:solidFill>
            </a:rPr>
            <a:t>Para extender la medida a los países andinos se usó el artículo 95 del Acuerdo de Cartagena, el cual establece que un país miembro que haya adoptado medidas para corregir el desequilibrio de su balanza de pagos global, podrá extender dichas medidas con carácter transitorio y en forma no discriminatoria, al comercio </a:t>
          </a:r>
          <a:r>
            <a:rPr lang="es-ES_tradnl" b="0" dirty="0" err="1" smtClean="0">
              <a:solidFill>
                <a:srgbClr val="000000"/>
              </a:solidFill>
            </a:rPr>
            <a:t>intrasubregional</a:t>
          </a:r>
          <a:r>
            <a:rPr lang="es-ES_tradnl" b="0" dirty="0" smtClean="0">
              <a:solidFill>
                <a:srgbClr val="000000"/>
              </a:solidFill>
            </a:rPr>
            <a:t>. </a:t>
          </a:r>
        </a:p>
        <a:p>
          <a:pPr algn="just" rtl="0"/>
          <a:r>
            <a:rPr lang="es-ES_tradnl" b="0" dirty="0" smtClean="0">
              <a:solidFill>
                <a:srgbClr val="000000"/>
              </a:solidFill>
              <a:latin typeface="Wingdings"/>
              <a:ea typeface="Wingdings"/>
              <a:cs typeface="Wingdings"/>
              <a:sym typeface="Wingdings"/>
            </a:rPr>
            <a:t></a:t>
          </a:r>
          <a:r>
            <a:rPr lang="es-ES_tradnl" b="0" dirty="0" smtClean="0">
              <a:solidFill>
                <a:srgbClr val="000000"/>
              </a:solidFill>
            </a:rPr>
            <a:t>En el caso de los países de la ALADI se usó el artículo 1 de la resolución 70, la cual establece que se podrá aplicar esta medida siempre que fuera preciso restringir importaciones para corregir desequilibrios de balanza de pagos global.</a:t>
          </a:r>
          <a:endParaRPr lang="es-ES_tradnl" dirty="0">
            <a:solidFill>
              <a:srgbClr val="000000"/>
            </a:solidFill>
          </a:endParaRPr>
        </a:p>
      </dgm:t>
    </dgm:pt>
    <dgm:pt modelId="{676A74F0-8CE2-754C-B6B1-7D61123C679E}" type="parTrans" cxnId="{24CA9F6A-C2A0-ED49-9208-BFFE583199C2}">
      <dgm:prSet/>
      <dgm:spPr/>
      <dgm:t>
        <a:bodyPr/>
        <a:lstStyle/>
        <a:p>
          <a:endParaRPr lang="es-ES">
            <a:solidFill>
              <a:srgbClr val="000000"/>
            </a:solidFill>
          </a:endParaRPr>
        </a:p>
      </dgm:t>
    </dgm:pt>
    <dgm:pt modelId="{8451404A-AED2-D746-92FB-F882CB7909F4}" type="sibTrans" cxnId="{24CA9F6A-C2A0-ED49-9208-BFFE583199C2}">
      <dgm:prSet/>
      <dgm:spPr/>
      <dgm:t>
        <a:bodyPr/>
        <a:lstStyle/>
        <a:p>
          <a:endParaRPr lang="es-ES">
            <a:solidFill>
              <a:srgbClr val="000000"/>
            </a:solidFill>
          </a:endParaRPr>
        </a:p>
      </dgm:t>
    </dgm:pt>
    <dgm:pt modelId="{60017192-0C10-0B46-9365-7D6B6E34EA29}" type="pres">
      <dgm:prSet presAssocID="{2D4C0DAF-55BC-1049-B1B1-F9855EC9DD83}" presName="Name0" presStyleCnt="0">
        <dgm:presLayoutVars>
          <dgm:dir/>
          <dgm:resizeHandles val="exact"/>
        </dgm:presLayoutVars>
      </dgm:prSet>
      <dgm:spPr/>
      <dgm:t>
        <a:bodyPr/>
        <a:lstStyle/>
        <a:p>
          <a:endParaRPr lang="en-US"/>
        </a:p>
      </dgm:t>
    </dgm:pt>
    <dgm:pt modelId="{BC8A3C7A-61D4-394E-AA60-31DCCEC50E89}" type="pres">
      <dgm:prSet presAssocID="{2D4C0DAF-55BC-1049-B1B1-F9855EC9DD83}" presName="bkgdShp" presStyleLbl="alignAccFollowNode1" presStyleIdx="0" presStyleCnt="1"/>
      <dgm:spPr/>
    </dgm:pt>
    <dgm:pt modelId="{9DDF9F94-12B9-EB49-A8DF-AC2BEFD028AC}" type="pres">
      <dgm:prSet presAssocID="{2D4C0DAF-55BC-1049-B1B1-F9855EC9DD83}" presName="linComp" presStyleCnt="0"/>
      <dgm:spPr/>
    </dgm:pt>
    <dgm:pt modelId="{4E536F7A-75C6-574E-A688-B527146ADAE0}" type="pres">
      <dgm:prSet presAssocID="{8F950A3C-B98A-C347-87D2-FD00B189D468}" presName="compNode" presStyleCnt="0"/>
      <dgm:spPr/>
    </dgm:pt>
    <dgm:pt modelId="{F557E197-6FB8-9044-B0E0-65AAD1E909C3}" type="pres">
      <dgm:prSet presAssocID="{8F950A3C-B98A-C347-87D2-FD00B189D468}" presName="node" presStyleLbl="node1" presStyleIdx="0" presStyleCnt="1">
        <dgm:presLayoutVars>
          <dgm:bulletEnabled val="1"/>
        </dgm:presLayoutVars>
      </dgm:prSet>
      <dgm:spPr/>
      <dgm:t>
        <a:bodyPr/>
        <a:lstStyle/>
        <a:p>
          <a:endParaRPr lang="es-ES"/>
        </a:p>
      </dgm:t>
    </dgm:pt>
    <dgm:pt modelId="{17DE64E2-0BBA-9641-B426-2FE5278C8363}" type="pres">
      <dgm:prSet presAssocID="{8F950A3C-B98A-C347-87D2-FD00B189D468}" presName="invisiNode" presStyleLbl="node1" presStyleIdx="0" presStyleCnt="1"/>
      <dgm:spPr/>
    </dgm:pt>
    <dgm:pt modelId="{2D6BA053-9616-FC47-B54D-E45D694DBF92}" type="pres">
      <dgm:prSet presAssocID="{8F950A3C-B98A-C347-87D2-FD00B189D468}"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13000" b="-213000"/>
          </a:stretch>
        </a:blipFill>
      </dgm:spPr>
    </dgm:pt>
  </dgm:ptLst>
  <dgm:cxnLst>
    <dgm:cxn modelId="{C3FF7704-BC8C-B245-835B-E964FC8A08CF}" type="presOf" srcId="{8F950A3C-B98A-C347-87D2-FD00B189D468}" destId="{F557E197-6FB8-9044-B0E0-65AAD1E909C3}" srcOrd="0" destOrd="0" presId="urn:microsoft.com/office/officeart/2005/8/layout/pList2#3"/>
    <dgm:cxn modelId="{CE9D86F5-2E82-2F45-A302-19C3051EF6A7}" type="presOf" srcId="{2D4C0DAF-55BC-1049-B1B1-F9855EC9DD83}" destId="{60017192-0C10-0B46-9365-7D6B6E34EA29}" srcOrd="0" destOrd="0" presId="urn:microsoft.com/office/officeart/2005/8/layout/pList2#3"/>
    <dgm:cxn modelId="{24CA9F6A-C2A0-ED49-9208-BFFE583199C2}" srcId="{2D4C0DAF-55BC-1049-B1B1-F9855EC9DD83}" destId="{8F950A3C-B98A-C347-87D2-FD00B189D468}" srcOrd="0" destOrd="0" parTransId="{676A74F0-8CE2-754C-B6B1-7D61123C679E}" sibTransId="{8451404A-AED2-D746-92FB-F882CB7909F4}"/>
    <dgm:cxn modelId="{7264DD21-D33A-4342-85E1-3913E803CBB6}" type="presParOf" srcId="{60017192-0C10-0B46-9365-7D6B6E34EA29}" destId="{BC8A3C7A-61D4-394E-AA60-31DCCEC50E89}" srcOrd="0" destOrd="0" presId="urn:microsoft.com/office/officeart/2005/8/layout/pList2#3"/>
    <dgm:cxn modelId="{74A07670-8F41-374D-9118-82110BC33680}" type="presParOf" srcId="{60017192-0C10-0B46-9365-7D6B6E34EA29}" destId="{9DDF9F94-12B9-EB49-A8DF-AC2BEFD028AC}" srcOrd="1" destOrd="0" presId="urn:microsoft.com/office/officeart/2005/8/layout/pList2#3"/>
    <dgm:cxn modelId="{8E6C30B0-7102-9748-824A-43A12EC7BC54}" type="presParOf" srcId="{9DDF9F94-12B9-EB49-A8DF-AC2BEFD028AC}" destId="{4E536F7A-75C6-574E-A688-B527146ADAE0}" srcOrd="0" destOrd="0" presId="urn:microsoft.com/office/officeart/2005/8/layout/pList2#3"/>
    <dgm:cxn modelId="{8047B0E2-1F5D-EC4A-B975-A6DBFE8959AE}" type="presParOf" srcId="{4E536F7A-75C6-574E-A688-B527146ADAE0}" destId="{F557E197-6FB8-9044-B0E0-65AAD1E909C3}" srcOrd="0" destOrd="0" presId="urn:microsoft.com/office/officeart/2005/8/layout/pList2#3"/>
    <dgm:cxn modelId="{8407A9A5-AFE8-5D4B-8099-98C65EAA9566}" type="presParOf" srcId="{4E536F7A-75C6-574E-A688-B527146ADAE0}" destId="{17DE64E2-0BBA-9641-B426-2FE5278C8363}" srcOrd="1" destOrd="0" presId="urn:microsoft.com/office/officeart/2005/8/layout/pList2#3"/>
    <dgm:cxn modelId="{EA71959C-5715-334A-911B-EB4EE234DAC6}" type="presParOf" srcId="{4E536F7A-75C6-574E-A688-B527146ADAE0}" destId="{2D6BA053-9616-FC47-B54D-E45D694DBF92}" srcOrd="2" destOrd="0" presId="urn:microsoft.com/office/officeart/2005/8/layout/pList2#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E4E92-FA9C-0849-AEDE-9F69B47A41BE}">
      <dsp:nvSpPr>
        <dsp:cNvPr id="0" name=""/>
        <dsp:cNvSpPr/>
      </dsp:nvSpPr>
      <dsp:spPr>
        <a:xfrm rot="10800000">
          <a:off x="1466936" y="1586"/>
          <a:ext cx="5247453" cy="58083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133" tIns="76200" rIns="14224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rgbClr val="24213E"/>
              </a:solidFill>
            </a:rPr>
            <a:t>Incrementar las exportaciones</a:t>
          </a:r>
          <a:endParaRPr lang="es-ES_tradnl" sz="2000" b="1" kern="1200" dirty="0">
            <a:solidFill>
              <a:srgbClr val="24213E"/>
            </a:solidFill>
          </a:endParaRPr>
        </a:p>
      </dsp:txBody>
      <dsp:txXfrm rot="10800000">
        <a:off x="1612145" y="1586"/>
        <a:ext cx="5102244" cy="580837"/>
      </dsp:txXfrm>
    </dsp:sp>
    <dsp:sp modelId="{A392B3E9-403D-0249-96C7-1142C013FC0B}">
      <dsp:nvSpPr>
        <dsp:cNvPr id="0" name=""/>
        <dsp:cNvSpPr/>
      </dsp:nvSpPr>
      <dsp:spPr>
        <a:xfrm>
          <a:off x="1176517" y="1586"/>
          <a:ext cx="580837" cy="5808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DA31E2-452D-A240-9AF9-11C69E32D833}">
      <dsp:nvSpPr>
        <dsp:cNvPr id="0" name=""/>
        <dsp:cNvSpPr/>
      </dsp:nvSpPr>
      <dsp:spPr>
        <a:xfrm rot="10800000">
          <a:off x="1466936" y="755807"/>
          <a:ext cx="5247453" cy="58083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133" tIns="76200" rIns="14224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rgbClr val="24213E"/>
              </a:solidFill>
            </a:rPr>
            <a:t>Diversificar la oferta exportable</a:t>
          </a:r>
          <a:endParaRPr lang="es-ES_tradnl" sz="2000" b="1" kern="1200" dirty="0">
            <a:solidFill>
              <a:srgbClr val="24213E"/>
            </a:solidFill>
          </a:endParaRPr>
        </a:p>
      </dsp:txBody>
      <dsp:txXfrm rot="10800000">
        <a:off x="1612145" y="755807"/>
        <a:ext cx="5102244" cy="580837"/>
      </dsp:txXfrm>
    </dsp:sp>
    <dsp:sp modelId="{D4E6FB1F-D435-CA4F-9227-CC8FBDA8C316}">
      <dsp:nvSpPr>
        <dsp:cNvPr id="0" name=""/>
        <dsp:cNvSpPr/>
      </dsp:nvSpPr>
      <dsp:spPr>
        <a:xfrm>
          <a:off x="1176517" y="755807"/>
          <a:ext cx="580837" cy="58083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914AA4-7B4E-C146-96E2-1C2C7FBF21D0}">
      <dsp:nvSpPr>
        <dsp:cNvPr id="0" name=""/>
        <dsp:cNvSpPr/>
      </dsp:nvSpPr>
      <dsp:spPr>
        <a:xfrm rot="10800000">
          <a:off x="1466936" y="1510028"/>
          <a:ext cx="5247453" cy="58083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133" tIns="76200" rIns="14224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rgbClr val="24213E"/>
              </a:solidFill>
            </a:rPr>
            <a:t>Ampliar los mercados de destino </a:t>
          </a:r>
          <a:endParaRPr lang="es-ES_tradnl" sz="2000" b="1" kern="1200" dirty="0">
            <a:solidFill>
              <a:srgbClr val="24213E"/>
            </a:solidFill>
          </a:endParaRPr>
        </a:p>
      </dsp:txBody>
      <dsp:txXfrm rot="10800000">
        <a:off x="1612145" y="1510028"/>
        <a:ext cx="5102244" cy="580837"/>
      </dsp:txXfrm>
    </dsp:sp>
    <dsp:sp modelId="{D7DA7D32-ABFB-EC4D-BA25-2CAFBBCCF730}">
      <dsp:nvSpPr>
        <dsp:cNvPr id="0" name=""/>
        <dsp:cNvSpPr/>
      </dsp:nvSpPr>
      <dsp:spPr>
        <a:xfrm>
          <a:off x="1176517" y="1510028"/>
          <a:ext cx="580837" cy="58083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6DFA01B-356D-4940-9C16-AD61C9B8DC97}">
      <dsp:nvSpPr>
        <dsp:cNvPr id="0" name=""/>
        <dsp:cNvSpPr/>
      </dsp:nvSpPr>
      <dsp:spPr>
        <a:xfrm rot="10800000">
          <a:off x="1466936" y="2264250"/>
          <a:ext cx="5247453" cy="58083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133" tIns="76200" rIns="14224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rgbClr val="24213E"/>
              </a:solidFill>
            </a:rPr>
            <a:t>Incrementar el número de exportadores </a:t>
          </a:r>
          <a:endParaRPr lang="es-ES_tradnl" sz="2000" b="1" kern="1200" dirty="0">
            <a:solidFill>
              <a:srgbClr val="24213E"/>
            </a:solidFill>
          </a:endParaRPr>
        </a:p>
      </dsp:txBody>
      <dsp:txXfrm rot="10800000">
        <a:off x="1612145" y="2264250"/>
        <a:ext cx="5102244" cy="580837"/>
      </dsp:txXfrm>
    </dsp:sp>
    <dsp:sp modelId="{2D431F7B-6F85-FF4E-AD5B-60077C59CC20}">
      <dsp:nvSpPr>
        <dsp:cNvPr id="0" name=""/>
        <dsp:cNvSpPr/>
      </dsp:nvSpPr>
      <dsp:spPr>
        <a:xfrm>
          <a:off x="1176517" y="2264250"/>
          <a:ext cx="580837" cy="58083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826DAC-7D51-BB49-AD99-BB85AF7710F3}">
      <dsp:nvSpPr>
        <dsp:cNvPr id="0" name=""/>
        <dsp:cNvSpPr/>
      </dsp:nvSpPr>
      <dsp:spPr>
        <a:xfrm rot="10800000">
          <a:off x="1466936" y="3018471"/>
          <a:ext cx="5247453" cy="58083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133" tIns="76200" rIns="14224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rgbClr val="24213E"/>
              </a:solidFill>
            </a:rPr>
            <a:t>Incorporar valor agregado a las exportaciones</a:t>
          </a:r>
          <a:endParaRPr lang="es-ES_tradnl" sz="2000" b="1" kern="1200" dirty="0">
            <a:solidFill>
              <a:srgbClr val="24213E"/>
            </a:solidFill>
          </a:endParaRPr>
        </a:p>
      </dsp:txBody>
      <dsp:txXfrm rot="10800000">
        <a:off x="1612145" y="3018471"/>
        <a:ext cx="5102244" cy="580837"/>
      </dsp:txXfrm>
    </dsp:sp>
    <dsp:sp modelId="{53EFCFF9-0ED4-DA43-AC5F-0D5E00DFFA4D}">
      <dsp:nvSpPr>
        <dsp:cNvPr id="0" name=""/>
        <dsp:cNvSpPr/>
      </dsp:nvSpPr>
      <dsp:spPr>
        <a:xfrm>
          <a:off x="1176517" y="3018471"/>
          <a:ext cx="580837" cy="58083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5000" r="-7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E7E169F-18F4-F24B-8375-7173908F43E7}">
      <dsp:nvSpPr>
        <dsp:cNvPr id="0" name=""/>
        <dsp:cNvSpPr/>
      </dsp:nvSpPr>
      <dsp:spPr>
        <a:xfrm rot="10800000">
          <a:off x="1466936" y="3772692"/>
          <a:ext cx="5247453" cy="58083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133" tIns="76200" rIns="142240" bIns="76200" numCol="1" spcCol="1270" anchor="ctr" anchorCtr="0">
          <a:noAutofit/>
        </a:bodyPr>
        <a:lstStyle/>
        <a:p>
          <a:pPr lvl="0" algn="ctr" defTabSz="889000" rtl="0">
            <a:lnSpc>
              <a:spcPct val="90000"/>
            </a:lnSpc>
            <a:spcBef>
              <a:spcPct val="0"/>
            </a:spcBef>
            <a:spcAft>
              <a:spcPct val="35000"/>
            </a:spcAft>
          </a:pPr>
          <a:r>
            <a:rPr lang="es-ES_tradnl" sz="2000" b="1" kern="1200" dirty="0" smtClean="0">
              <a:solidFill>
                <a:srgbClr val="24213E"/>
              </a:solidFill>
            </a:rPr>
            <a:t>Incluir a pequeños productores en actividad exportadora</a:t>
          </a:r>
          <a:endParaRPr lang="es-ES_tradnl" sz="2000" b="1" kern="1200" dirty="0">
            <a:solidFill>
              <a:srgbClr val="24213E"/>
            </a:solidFill>
          </a:endParaRPr>
        </a:p>
      </dsp:txBody>
      <dsp:txXfrm rot="10800000">
        <a:off x="1612145" y="3772692"/>
        <a:ext cx="5102244" cy="580837"/>
      </dsp:txXfrm>
    </dsp:sp>
    <dsp:sp modelId="{758199B2-82F6-0B46-A30F-AC42B573C71D}">
      <dsp:nvSpPr>
        <dsp:cNvPr id="0" name=""/>
        <dsp:cNvSpPr/>
      </dsp:nvSpPr>
      <dsp:spPr>
        <a:xfrm>
          <a:off x="1176517" y="3772692"/>
          <a:ext cx="580837" cy="58083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6B101-B024-7846-8A79-331EB165161E}">
      <dsp:nvSpPr>
        <dsp:cNvPr id="0" name=""/>
        <dsp:cNvSpPr/>
      </dsp:nvSpPr>
      <dsp:spPr>
        <a:xfrm>
          <a:off x="0" y="0"/>
          <a:ext cx="11587472" cy="178183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726177-5825-1244-A15B-378BFA6F2B98}">
      <dsp:nvSpPr>
        <dsp:cNvPr id="0" name=""/>
        <dsp:cNvSpPr/>
      </dsp:nvSpPr>
      <dsp:spPr>
        <a:xfrm>
          <a:off x="348953" y="237578"/>
          <a:ext cx="5185506" cy="13066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9000" b="-6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9BC150-FD31-2344-BE04-54D417AC6B14}">
      <dsp:nvSpPr>
        <dsp:cNvPr id="0" name=""/>
        <dsp:cNvSpPr/>
      </dsp:nvSpPr>
      <dsp:spPr>
        <a:xfrm rot="10800000">
          <a:off x="348953" y="1781837"/>
          <a:ext cx="5185506" cy="2177802"/>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rtl="0">
            <a:lnSpc>
              <a:spcPct val="90000"/>
            </a:lnSpc>
            <a:spcBef>
              <a:spcPct val="0"/>
            </a:spcBef>
            <a:spcAft>
              <a:spcPct val="35000"/>
            </a:spcAft>
          </a:pPr>
          <a:r>
            <a:rPr lang="es-ES_tradnl" sz="2500" b="0" kern="1200" dirty="0" smtClean="0">
              <a:solidFill>
                <a:schemeClr val="bg1"/>
              </a:solidFill>
            </a:rPr>
            <a:t>El 16 de abril de 2016 el Ecuador sufrió un terremoto de 7.8 en la escala de Richter (daños calculados en US$ 3.3 mil millones, equivalente al 3.3% del PIB).</a:t>
          </a:r>
          <a:endParaRPr lang="es-ES_tradnl" sz="2500" kern="1200" dirty="0">
            <a:solidFill>
              <a:schemeClr val="bg1"/>
            </a:solidFill>
          </a:endParaRPr>
        </a:p>
      </dsp:txBody>
      <dsp:txXfrm rot="10800000">
        <a:off x="415928" y="1781837"/>
        <a:ext cx="5051556" cy="2110827"/>
      </dsp:txXfrm>
    </dsp:sp>
    <dsp:sp modelId="{98AF5168-21C6-FA44-AB17-F0D89962996C}">
      <dsp:nvSpPr>
        <dsp:cNvPr id="0" name=""/>
        <dsp:cNvSpPr/>
      </dsp:nvSpPr>
      <dsp:spPr>
        <a:xfrm>
          <a:off x="6053011" y="237578"/>
          <a:ext cx="5185506" cy="130668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6000" b="-4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12F0D1C-C972-7B4F-9D0A-76EF98710712}">
      <dsp:nvSpPr>
        <dsp:cNvPr id="0" name=""/>
        <dsp:cNvSpPr/>
      </dsp:nvSpPr>
      <dsp:spPr>
        <a:xfrm rot="10800000">
          <a:off x="6053011" y="1781837"/>
          <a:ext cx="5185506" cy="2177802"/>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rtl="0">
            <a:lnSpc>
              <a:spcPct val="90000"/>
            </a:lnSpc>
            <a:spcBef>
              <a:spcPct val="0"/>
            </a:spcBef>
            <a:spcAft>
              <a:spcPct val="35000"/>
            </a:spcAft>
          </a:pPr>
          <a:r>
            <a:rPr lang="es-ES_tradnl" sz="2500" b="0" kern="1200" smtClean="0">
              <a:solidFill>
                <a:schemeClr val="bg1"/>
              </a:solidFill>
            </a:rPr>
            <a:t>Las condiciones macroeconómicas prevalecientes indican un fuerte deterioro en la balanza de pagos que presionan las cuentas externas.</a:t>
          </a:r>
          <a:endParaRPr lang="es-ES_tradnl" sz="2500" kern="1200">
            <a:solidFill>
              <a:schemeClr val="bg1"/>
            </a:solidFill>
          </a:endParaRPr>
        </a:p>
      </dsp:txBody>
      <dsp:txXfrm rot="10800000">
        <a:off x="6119986" y="1781837"/>
        <a:ext cx="5051556" cy="21108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0DF54-33B5-A24E-A3D2-C5B27CFFCCA4}">
      <dsp:nvSpPr>
        <dsp:cNvPr id="0" name=""/>
        <dsp:cNvSpPr/>
      </dsp:nvSpPr>
      <dsp:spPr>
        <a:xfrm>
          <a:off x="0" y="0"/>
          <a:ext cx="11587472" cy="165928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F462E8-E498-9442-9B2A-6096522BB241}">
      <dsp:nvSpPr>
        <dsp:cNvPr id="0" name=""/>
        <dsp:cNvSpPr/>
      </dsp:nvSpPr>
      <dsp:spPr>
        <a:xfrm>
          <a:off x="347624" y="221238"/>
          <a:ext cx="10892223" cy="12168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7000" b="-24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7FF0ED-72A7-CE47-AC93-03B3E73B7BC9}">
      <dsp:nvSpPr>
        <dsp:cNvPr id="0" name=""/>
        <dsp:cNvSpPr/>
      </dsp:nvSpPr>
      <dsp:spPr>
        <a:xfrm rot="10800000">
          <a:off x="347624" y="1659287"/>
          <a:ext cx="10892223" cy="2028017"/>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just" defTabSz="977900" rtl="0">
            <a:lnSpc>
              <a:spcPct val="90000"/>
            </a:lnSpc>
            <a:spcBef>
              <a:spcPct val="0"/>
            </a:spcBef>
            <a:spcAft>
              <a:spcPct val="35000"/>
            </a:spcAft>
          </a:pPr>
          <a:r>
            <a:rPr lang="es-ES_tradnl" sz="2200" b="0" kern="1200" dirty="0" smtClean="0">
              <a:solidFill>
                <a:schemeClr val="bg1"/>
              </a:solidFill>
            </a:rPr>
            <a:t>1) Ejecutar parcialmente el desmantelamiento de la salvaguardia, eliminando únicamente el nivel del 5% de sobretasa (anteriormente ya se había reducido la sobretasa de 45%, la cual actualmente es de 40%)</a:t>
          </a:r>
        </a:p>
        <a:p>
          <a:pPr lvl="0" algn="just" defTabSz="977900" rtl="0">
            <a:lnSpc>
              <a:spcPct val="90000"/>
            </a:lnSpc>
            <a:spcBef>
              <a:spcPct val="0"/>
            </a:spcBef>
            <a:spcAft>
              <a:spcPct val="35000"/>
            </a:spcAft>
          </a:pPr>
          <a:r>
            <a:rPr lang="es-ES_tradnl" sz="2200" b="0" kern="1200" dirty="0" smtClean="0">
              <a:solidFill>
                <a:schemeClr val="bg1"/>
              </a:solidFill>
            </a:rPr>
            <a:t>2) Postergar la ejecución del cronograma de desmantelamiento de la medida de salvaguardia a partir del mes de abril de 2017.   </a:t>
          </a:r>
          <a:endParaRPr lang="es-ES_tradnl" sz="2200" kern="1200" dirty="0">
            <a:solidFill>
              <a:schemeClr val="bg1"/>
            </a:solidFill>
          </a:endParaRPr>
        </a:p>
      </dsp:txBody>
      <dsp:txXfrm rot="10800000">
        <a:off x="409993" y="1659287"/>
        <a:ext cx="10767485" cy="19656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81879-6CF0-1D4C-ABB5-E563D4ACA0E0}">
      <dsp:nvSpPr>
        <dsp:cNvPr id="0" name=""/>
        <dsp:cNvSpPr/>
      </dsp:nvSpPr>
      <dsp:spPr>
        <a:xfrm>
          <a:off x="0" y="0"/>
          <a:ext cx="7497670" cy="431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0" kern="1200" dirty="0" smtClean="0"/>
            <a:t>El COMEX mediante Resolución 006-2016, resolvió: </a:t>
          </a:r>
          <a:endParaRPr lang="es-ES_tradnl" sz="1800" kern="1200" dirty="0"/>
        </a:p>
      </dsp:txBody>
      <dsp:txXfrm>
        <a:off x="21075" y="21075"/>
        <a:ext cx="7455520" cy="3895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138CA-1E25-6640-8E11-F5DCF0447F14}">
      <dsp:nvSpPr>
        <dsp:cNvPr id="0" name=""/>
        <dsp:cNvSpPr/>
      </dsp:nvSpPr>
      <dsp:spPr>
        <a:xfrm>
          <a:off x="-6114884" y="-929803"/>
          <a:ext cx="7234047" cy="7234047"/>
        </a:xfrm>
        <a:prstGeom prst="blockArc">
          <a:avLst>
            <a:gd name="adj1" fmla="val 18900000"/>
            <a:gd name="adj2" fmla="val 2700000"/>
            <a:gd name="adj3" fmla="val 299"/>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DE563B-9D93-F642-AEEB-A406B1DF0905}">
      <dsp:nvSpPr>
        <dsp:cNvPr id="0" name=""/>
        <dsp:cNvSpPr/>
      </dsp:nvSpPr>
      <dsp:spPr>
        <a:xfrm>
          <a:off x="567654" y="413186"/>
          <a:ext cx="8757963" cy="8268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56276" tIns="50800" rIns="50800" bIns="50800" numCol="1" spcCol="1270" anchor="ctr" anchorCtr="0">
          <a:noAutofit/>
        </a:bodyPr>
        <a:lstStyle/>
        <a:p>
          <a:pPr lvl="0" algn="l" defTabSz="889000" rtl="0">
            <a:lnSpc>
              <a:spcPct val="90000"/>
            </a:lnSpc>
            <a:spcBef>
              <a:spcPct val="0"/>
            </a:spcBef>
            <a:spcAft>
              <a:spcPct val="35000"/>
            </a:spcAft>
          </a:pPr>
          <a:r>
            <a:rPr lang="es-ES_tradnl" sz="2000" b="0" kern="1200" dirty="0" smtClean="0">
              <a:solidFill>
                <a:schemeClr val="bg1"/>
              </a:solidFill>
            </a:rPr>
            <a:t>De manera general, los países mostraron comprensión a la situación ecuatoriana y a la justificación para la extensión de la medida adoptada. </a:t>
          </a:r>
          <a:endParaRPr lang="es-ES_tradnl" sz="2000" kern="1200" dirty="0">
            <a:solidFill>
              <a:schemeClr val="bg1"/>
            </a:solidFill>
          </a:endParaRPr>
        </a:p>
      </dsp:txBody>
      <dsp:txXfrm>
        <a:off x="567654" y="413186"/>
        <a:ext cx="8757963" cy="826803"/>
      </dsp:txXfrm>
    </dsp:sp>
    <dsp:sp modelId="{22B61421-2D4D-6043-BA5F-9F5BE44985D7}">
      <dsp:nvSpPr>
        <dsp:cNvPr id="0" name=""/>
        <dsp:cNvSpPr/>
      </dsp:nvSpPr>
      <dsp:spPr>
        <a:xfrm>
          <a:off x="50902" y="309836"/>
          <a:ext cx="1033504" cy="10335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15F679-5147-B94F-A7BC-8DC8EDC9323F}">
      <dsp:nvSpPr>
        <dsp:cNvPr id="0" name=""/>
        <dsp:cNvSpPr/>
      </dsp:nvSpPr>
      <dsp:spPr>
        <a:xfrm>
          <a:off x="1041680" y="1653607"/>
          <a:ext cx="8283937" cy="8268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56276" tIns="50800" rIns="50800" bIns="50800" numCol="1" spcCol="1270" anchor="ctr" anchorCtr="0">
          <a:noAutofit/>
        </a:bodyPr>
        <a:lstStyle/>
        <a:p>
          <a:pPr lvl="0" algn="l" defTabSz="889000" rtl="0">
            <a:lnSpc>
              <a:spcPct val="90000"/>
            </a:lnSpc>
            <a:spcBef>
              <a:spcPct val="0"/>
            </a:spcBef>
            <a:spcAft>
              <a:spcPct val="35000"/>
            </a:spcAft>
          </a:pPr>
          <a:r>
            <a:rPr lang="es-ES_tradnl" sz="2000" b="0" kern="1200" smtClean="0">
              <a:solidFill>
                <a:schemeClr val="bg1"/>
              </a:solidFill>
            </a:rPr>
            <a:t>Los principales cuestionamientos han señalado la dispersión de los niveles de sobretasa arancelaria, la cobertura de la medida y la exclusión de países.</a:t>
          </a:r>
          <a:endParaRPr lang="es-ES_tradnl" sz="2000" kern="1200">
            <a:solidFill>
              <a:schemeClr val="bg1"/>
            </a:solidFill>
          </a:endParaRPr>
        </a:p>
      </dsp:txBody>
      <dsp:txXfrm>
        <a:off x="1041680" y="1653607"/>
        <a:ext cx="8283937" cy="826803"/>
      </dsp:txXfrm>
    </dsp:sp>
    <dsp:sp modelId="{302E97C1-4F6F-C840-955E-4D5ACE16E629}">
      <dsp:nvSpPr>
        <dsp:cNvPr id="0" name=""/>
        <dsp:cNvSpPr/>
      </dsp:nvSpPr>
      <dsp:spPr>
        <a:xfrm>
          <a:off x="524928" y="1550257"/>
          <a:ext cx="1033504" cy="10335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715063-B9F1-7846-93FD-0E3594FA5108}">
      <dsp:nvSpPr>
        <dsp:cNvPr id="0" name=""/>
        <dsp:cNvSpPr/>
      </dsp:nvSpPr>
      <dsp:spPr>
        <a:xfrm>
          <a:off x="965799" y="2612018"/>
          <a:ext cx="8435699" cy="13908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56276" tIns="50800" rIns="50800" bIns="50800" numCol="1" spcCol="1270" anchor="ctr" anchorCtr="0">
          <a:noAutofit/>
        </a:bodyPr>
        <a:lstStyle/>
        <a:p>
          <a:pPr lvl="0" algn="l" defTabSz="889000" rtl="0">
            <a:lnSpc>
              <a:spcPct val="90000"/>
            </a:lnSpc>
            <a:spcBef>
              <a:spcPct val="0"/>
            </a:spcBef>
            <a:spcAft>
              <a:spcPct val="35000"/>
            </a:spcAft>
          </a:pPr>
          <a:r>
            <a:rPr lang="es-ES_tradnl" sz="2000" b="0" kern="1200" dirty="0" smtClean="0">
              <a:solidFill>
                <a:schemeClr val="bg1"/>
              </a:solidFill>
            </a:rPr>
            <a:t>Durante las reuniones mantenidas hasta la fecha, todos los miembros de la OMC han apoyado el planteamiento de mantener abiertas las “consultas” para revisar la salvaguardia por balanza de pagos de Ecuador. </a:t>
          </a:r>
          <a:endParaRPr lang="es-ES_tradnl" sz="2000" kern="1200" dirty="0">
            <a:solidFill>
              <a:schemeClr val="bg1"/>
            </a:solidFill>
          </a:endParaRPr>
        </a:p>
      </dsp:txBody>
      <dsp:txXfrm>
        <a:off x="965799" y="2612018"/>
        <a:ext cx="8435699" cy="1390824"/>
      </dsp:txXfrm>
    </dsp:sp>
    <dsp:sp modelId="{FF360A68-C84A-8646-905A-AFCB2D6E459B}">
      <dsp:nvSpPr>
        <dsp:cNvPr id="0" name=""/>
        <dsp:cNvSpPr/>
      </dsp:nvSpPr>
      <dsp:spPr>
        <a:xfrm>
          <a:off x="524928" y="2790677"/>
          <a:ext cx="1033504" cy="10335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2D51A1-48B7-024C-AD8B-FCF7C438D56B}">
      <dsp:nvSpPr>
        <dsp:cNvPr id="0" name=""/>
        <dsp:cNvSpPr/>
      </dsp:nvSpPr>
      <dsp:spPr>
        <a:xfrm>
          <a:off x="567654" y="4134449"/>
          <a:ext cx="8757963" cy="8268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56276" tIns="50800" rIns="50800" bIns="50800" numCol="1" spcCol="1270" anchor="ctr" anchorCtr="0">
          <a:noAutofit/>
        </a:bodyPr>
        <a:lstStyle/>
        <a:p>
          <a:pPr lvl="0" algn="l" defTabSz="889000" rtl="0">
            <a:lnSpc>
              <a:spcPct val="90000"/>
            </a:lnSpc>
            <a:spcBef>
              <a:spcPct val="0"/>
            </a:spcBef>
            <a:spcAft>
              <a:spcPct val="35000"/>
            </a:spcAft>
          </a:pPr>
          <a:r>
            <a:rPr lang="es-ES_tradnl" sz="2000" b="0" kern="1200" smtClean="0">
              <a:solidFill>
                <a:schemeClr val="bg1"/>
              </a:solidFill>
            </a:rPr>
            <a:t>La próxima reunión del Comité esta prevista para el tercer trimestre de 2016 (probablemente en octubre).</a:t>
          </a:r>
          <a:endParaRPr lang="es-ES_tradnl" sz="2000" kern="1200">
            <a:solidFill>
              <a:schemeClr val="bg1"/>
            </a:solidFill>
          </a:endParaRPr>
        </a:p>
      </dsp:txBody>
      <dsp:txXfrm>
        <a:off x="567654" y="4134449"/>
        <a:ext cx="8757963" cy="826803"/>
      </dsp:txXfrm>
    </dsp:sp>
    <dsp:sp modelId="{875EE201-12DD-D54A-A38D-AE4DF083F9DE}">
      <dsp:nvSpPr>
        <dsp:cNvPr id="0" name=""/>
        <dsp:cNvSpPr/>
      </dsp:nvSpPr>
      <dsp:spPr>
        <a:xfrm>
          <a:off x="50902" y="4031098"/>
          <a:ext cx="1033504" cy="10335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B1C97-20D2-F54D-9FF6-8B38DA1BC288}">
      <dsp:nvSpPr>
        <dsp:cNvPr id="0" name=""/>
        <dsp:cNvSpPr/>
      </dsp:nvSpPr>
      <dsp:spPr>
        <a:xfrm>
          <a:off x="0" y="0"/>
          <a:ext cx="11237850" cy="1714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8DFF57-7379-0341-9B5A-DF52193EB788}">
      <dsp:nvSpPr>
        <dsp:cNvPr id="0" name=""/>
        <dsp:cNvSpPr/>
      </dsp:nvSpPr>
      <dsp:spPr>
        <a:xfrm>
          <a:off x="340746" y="228607"/>
          <a:ext cx="1954881" cy="125733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322C9C-66D5-E544-BB9B-CC5BF345FDEE}">
      <dsp:nvSpPr>
        <dsp:cNvPr id="0" name=""/>
        <dsp:cNvSpPr/>
      </dsp:nvSpPr>
      <dsp:spPr>
        <a:xfrm rot="10800000">
          <a:off x="340746" y="1714552"/>
          <a:ext cx="1954881" cy="2095564"/>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s-ES_tradnl" sz="2000" kern="1200" dirty="0" smtClean="0">
              <a:solidFill>
                <a:schemeClr val="bg2"/>
              </a:solidFill>
            </a:rPr>
            <a:t>Aprovechar economías de escala</a:t>
          </a:r>
          <a:endParaRPr lang="es-ES_tradnl" sz="2000" kern="1200" dirty="0">
            <a:solidFill>
              <a:schemeClr val="bg2"/>
            </a:solidFill>
          </a:endParaRPr>
        </a:p>
      </dsp:txBody>
      <dsp:txXfrm rot="10800000">
        <a:off x="400865" y="1714552"/>
        <a:ext cx="1834643" cy="2035445"/>
      </dsp:txXfrm>
    </dsp:sp>
    <dsp:sp modelId="{613DF718-F2BF-0840-B217-2FD0006F80F0}">
      <dsp:nvSpPr>
        <dsp:cNvPr id="0" name=""/>
        <dsp:cNvSpPr/>
      </dsp:nvSpPr>
      <dsp:spPr>
        <a:xfrm>
          <a:off x="2491115" y="228607"/>
          <a:ext cx="1954881" cy="125733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EDEAD86-22EE-2D45-852D-884B60F4C8E7}">
      <dsp:nvSpPr>
        <dsp:cNvPr id="0" name=""/>
        <dsp:cNvSpPr/>
      </dsp:nvSpPr>
      <dsp:spPr>
        <a:xfrm rot="10800000">
          <a:off x="2491115" y="1714552"/>
          <a:ext cx="1954881" cy="2095564"/>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s-ES_tradnl" sz="2000" kern="1200" dirty="0" smtClean="0">
              <a:solidFill>
                <a:schemeClr val="bg2"/>
              </a:solidFill>
            </a:rPr>
            <a:t>Preservar las corrientes de exportación existentes</a:t>
          </a:r>
          <a:endParaRPr lang="es-ES_tradnl" sz="2000" kern="1200" dirty="0">
            <a:solidFill>
              <a:schemeClr val="bg2"/>
            </a:solidFill>
          </a:endParaRPr>
        </a:p>
      </dsp:txBody>
      <dsp:txXfrm rot="10800000">
        <a:off x="2551234" y="1714552"/>
        <a:ext cx="1834643" cy="2035445"/>
      </dsp:txXfrm>
    </dsp:sp>
    <dsp:sp modelId="{C79009AB-9D62-0D46-8C9B-1BEF5A9C9AFD}">
      <dsp:nvSpPr>
        <dsp:cNvPr id="0" name=""/>
        <dsp:cNvSpPr/>
      </dsp:nvSpPr>
      <dsp:spPr>
        <a:xfrm>
          <a:off x="4641484" y="228607"/>
          <a:ext cx="1954881" cy="125733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166473-6703-9548-8B83-F6B27424876F}">
      <dsp:nvSpPr>
        <dsp:cNvPr id="0" name=""/>
        <dsp:cNvSpPr/>
      </dsp:nvSpPr>
      <dsp:spPr>
        <a:xfrm rot="10800000">
          <a:off x="4641484" y="1714552"/>
          <a:ext cx="1954881" cy="2095564"/>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s-ES_tradnl" sz="2000" kern="1200" dirty="0" smtClean="0">
              <a:solidFill>
                <a:schemeClr val="bg2"/>
              </a:solidFill>
            </a:rPr>
            <a:t>Asegurar la provisión de materias primas, insumos y bienes de capital </a:t>
          </a:r>
          <a:endParaRPr lang="es-ES_tradnl" sz="2000" kern="1200" dirty="0">
            <a:solidFill>
              <a:schemeClr val="bg2"/>
            </a:solidFill>
          </a:endParaRPr>
        </a:p>
      </dsp:txBody>
      <dsp:txXfrm rot="10800000">
        <a:off x="4701603" y="1714552"/>
        <a:ext cx="1834643" cy="2035445"/>
      </dsp:txXfrm>
    </dsp:sp>
    <dsp:sp modelId="{457D7BBF-6196-8144-87E9-4A4AEE28402D}">
      <dsp:nvSpPr>
        <dsp:cNvPr id="0" name=""/>
        <dsp:cNvSpPr/>
      </dsp:nvSpPr>
      <dsp:spPr>
        <a:xfrm>
          <a:off x="6791853" y="228607"/>
          <a:ext cx="1954881" cy="125733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A95F033-49E0-EA4F-824B-26582773901B}">
      <dsp:nvSpPr>
        <dsp:cNvPr id="0" name=""/>
        <dsp:cNvSpPr/>
      </dsp:nvSpPr>
      <dsp:spPr>
        <a:xfrm rot="10800000">
          <a:off x="6791853" y="1714552"/>
          <a:ext cx="1954881" cy="2095564"/>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s-ES_tradnl" sz="2000" kern="1200" dirty="0" smtClean="0">
              <a:solidFill>
                <a:schemeClr val="bg2"/>
              </a:solidFill>
            </a:rPr>
            <a:t>Coadyuvar con los objetivos de la política de producción, industrial y agrícola</a:t>
          </a:r>
          <a:endParaRPr lang="es-ES_tradnl" sz="2000" kern="1200" dirty="0">
            <a:solidFill>
              <a:schemeClr val="bg2"/>
            </a:solidFill>
          </a:endParaRPr>
        </a:p>
      </dsp:txBody>
      <dsp:txXfrm rot="10800000">
        <a:off x="6851972" y="1714552"/>
        <a:ext cx="1834643" cy="2035445"/>
      </dsp:txXfrm>
    </dsp:sp>
    <dsp:sp modelId="{14715D22-2D8F-A54A-BE5F-23CF8BAEAE1A}">
      <dsp:nvSpPr>
        <dsp:cNvPr id="0" name=""/>
        <dsp:cNvSpPr/>
      </dsp:nvSpPr>
      <dsp:spPr>
        <a:xfrm>
          <a:off x="8942222" y="228607"/>
          <a:ext cx="1954881" cy="125733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652F68C-A56C-1846-81A4-7A5AA7262D3E}">
      <dsp:nvSpPr>
        <dsp:cNvPr id="0" name=""/>
        <dsp:cNvSpPr/>
      </dsp:nvSpPr>
      <dsp:spPr>
        <a:xfrm rot="10800000">
          <a:off x="8942222" y="1714552"/>
          <a:ext cx="1954881" cy="2095564"/>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s-ES_tradnl" sz="2000" kern="1200" dirty="0" smtClean="0">
              <a:solidFill>
                <a:schemeClr val="bg2"/>
              </a:solidFill>
            </a:rPr>
            <a:t>Apoyar las políticas nacionales de inclusión social</a:t>
          </a:r>
          <a:endParaRPr lang="es-ES_tradnl" sz="2000" kern="1200" dirty="0">
            <a:solidFill>
              <a:schemeClr val="bg2"/>
            </a:solidFill>
          </a:endParaRPr>
        </a:p>
      </dsp:txBody>
      <dsp:txXfrm rot="10800000">
        <a:off x="9002341" y="1714552"/>
        <a:ext cx="1834643" cy="2035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7F761-66A4-1F4F-896B-C0A1F1E9ED4B}">
      <dsp:nvSpPr>
        <dsp:cNvPr id="0" name=""/>
        <dsp:cNvSpPr/>
      </dsp:nvSpPr>
      <dsp:spPr>
        <a:xfrm>
          <a:off x="2857521" y="3336007"/>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0709DA0-288B-794F-886C-A9B6B83C7180}">
      <dsp:nvSpPr>
        <dsp:cNvPr id="0" name=""/>
        <dsp:cNvSpPr/>
      </dsp:nvSpPr>
      <dsp:spPr>
        <a:xfrm>
          <a:off x="2677962" y="3623846"/>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E0CEF9-2F98-B649-BBDD-64DFBC69F97B}">
      <dsp:nvSpPr>
        <dsp:cNvPr id="0" name=""/>
        <dsp:cNvSpPr/>
      </dsp:nvSpPr>
      <dsp:spPr>
        <a:xfrm>
          <a:off x="2463580" y="3873052"/>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8E68784-55A5-5540-B5F6-085415E3C0ED}">
      <dsp:nvSpPr>
        <dsp:cNvPr id="0" name=""/>
        <dsp:cNvSpPr/>
      </dsp:nvSpPr>
      <dsp:spPr>
        <a:xfrm>
          <a:off x="2720404" y="439121"/>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73A8072-113E-2041-ADA8-76EFA9D130F1}">
      <dsp:nvSpPr>
        <dsp:cNvPr id="0" name=""/>
        <dsp:cNvSpPr/>
      </dsp:nvSpPr>
      <dsp:spPr>
        <a:xfrm>
          <a:off x="2993551" y="275885"/>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004E1A4-A9E1-7443-BB47-070441A1F234}">
      <dsp:nvSpPr>
        <dsp:cNvPr id="0" name=""/>
        <dsp:cNvSpPr/>
      </dsp:nvSpPr>
      <dsp:spPr>
        <a:xfrm>
          <a:off x="3266698" y="112650"/>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35D093C-7092-054C-97B8-CF15D68FB897}">
      <dsp:nvSpPr>
        <dsp:cNvPr id="0" name=""/>
        <dsp:cNvSpPr/>
      </dsp:nvSpPr>
      <dsp:spPr>
        <a:xfrm>
          <a:off x="3539846" y="275885"/>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2FF0302-B6A4-304C-BCF1-53FE02FE4597}">
      <dsp:nvSpPr>
        <dsp:cNvPr id="0" name=""/>
        <dsp:cNvSpPr/>
      </dsp:nvSpPr>
      <dsp:spPr>
        <a:xfrm>
          <a:off x="3814082" y="439121"/>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35A9AB1-445B-C347-83DE-238C631130CE}">
      <dsp:nvSpPr>
        <dsp:cNvPr id="0" name=""/>
        <dsp:cNvSpPr/>
      </dsp:nvSpPr>
      <dsp:spPr>
        <a:xfrm>
          <a:off x="3266698" y="457077"/>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704AF8B-274B-C149-B7DF-862CA098DD16}">
      <dsp:nvSpPr>
        <dsp:cNvPr id="0" name=""/>
        <dsp:cNvSpPr/>
      </dsp:nvSpPr>
      <dsp:spPr>
        <a:xfrm>
          <a:off x="3266698" y="801504"/>
          <a:ext cx="204588" cy="204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7C3C4C9-F25D-034E-A6D1-9F4590D5A186}">
      <dsp:nvSpPr>
        <dsp:cNvPr id="0" name=""/>
        <dsp:cNvSpPr/>
      </dsp:nvSpPr>
      <dsp:spPr>
        <a:xfrm>
          <a:off x="1532314" y="4470875"/>
          <a:ext cx="4554829" cy="15782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6116" tIns="76200" rIns="76200" bIns="76200" numCol="1" spcCol="1270" anchor="ctr" anchorCtr="0">
          <a:noAutofit/>
        </a:bodyPr>
        <a:lstStyle/>
        <a:p>
          <a:pPr lvl="0" algn="l" defTabSz="889000" rtl="0">
            <a:lnSpc>
              <a:spcPct val="90000"/>
            </a:lnSpc>
            <a:spcBef>
              <a:spcPct val="0"/>
            </a:spcBef>
            <a:spcAft>
              <a:spcPct val="35000"/>
            </a:spcAft>
          </a:pPr>
          <a:r>
            <a:rPr lang="es-ES_tradnl" sz="2000" kern="1200" dirty="0" smtClean="0">
              <a:solidFill>
                <a:srgbClr val="24213E"/>
              </a:solidFill>
            </a:rPr>
            <a:t>Asegura el ingreso con 0% arancel a prácticamente toda la oferta exportable actual y potencial del país (USD 2700 millones – 2015).</a:t>
          </a:r>
          <a:endParaRPr lang="es-ES_tradnl" sz="2000" kern="1200" dirty="0">
            <a:solidFill>
              <a:srgbClr val="24213E"/>
            </a:solidFill>
          </a:endParaRPr>
        </a:p>
      </dsp:txBody>
      <dsp:txXfrm>
        <a:off x="1609359" y="4547920"/>
        <a:ext cx="4400739" cy="1424179"/>
      </dsp:txXfrm>
    </dsp:sp>
    <dsp:sp modelId="{CB391C92-88B8-1B40-899C-969B9058B6C6}">
      <dsp:nvSpPr>
        <dsp:cNvPr id="0" name=""/>
        <dsp:cNvSpPr/>
      </dsp:nvSpPr>
      <dsp:spPr>
        <a:xfrm>
          <a:off x="371989" y="3459522"/>
          <a:ext cx="2050238" cy="20502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AB55A66-1A08-1147-A2A1-37188197C0E5}">
      <dsp:nvSpPr>
        <dsp:cNvPr id="0" name=""/>
        <dsp:cNvSpPr/>
      </dsp:nvSpPr>
      <dsp:spPr>
        <a:xfrm>
          <a:off x="3881844" y="2362564"/>
          <a:ext cx="3594949" cy="11546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6116" tIns="76200" rIns="76200" bIns="76200" numCol="1" spcCol="1270" anchor="ctr" anchorCtr="0">
          <a:noAutofit/>
        </a:bodyPr>
        <a:lstStyle/>
        <a:p>
          <a:pPr lvl="0" algn="l" defTabSz="889000" rtl="0">
            <a:lnSpc>
              <a:spcPct val="90000"/>
            </a:lnSpc>
            <a:spcBef>
              <a:spcPct val="0"/>
            </a:spcBef>
            <a:spcAft>
              <a:spcPct val="35000"/>
            </a:spcAft>
          </a:pPr>
          <a:r>
            <a:rPr lang="es-ES_tradnl" sz="2000" kern="1200" dirty="0" smtClean="0">
              <a:solidFill>
                <a:schemeClr val="bg2"/>
              </a:solidFill>
            </a:rPr>
            <a:t>Durante el periodo 2007-2015, la Unión Europea representó  para el Ecuador</a:t>
          </a:r>
          <a:r>
            <a:rPr lang="es-ES_tradnl" sz="1600" kern="1200" dirty="0" smtClean="0">
              <a:solidFill>
                <a:schemeClr val="bg2"/>
              </a:solidFill>
            </a:rPr>
            <a:t>:</a:t>
          </a:r>
          <a:endParaRPr lang="es-ES_tradnl" sz="1600" kern="1200" dirty="0">
            <a:solidFill>
              <a:schemeClr val="bg2"/>
            </a:solidFill>
          </a:endParaRPr>
        </a:p>
      </dsp:txBody>
      <dsp:txXfrm>
        <a:off x="3938209" y="2418929"/>
        <a:ext cx="3482219" cy="1041919"/>
      </dsp:txXfrm>
    </dsp:sp>
    <dsp:sp modelId="{D9BF8122-986D-1D4C-941D-D674707F26A7}">
      <dsp:nvSpPr>
        <dsp:cNvPr id="0" name=""/>
        <dsp:cNvSpPr/>
      </dsp:nvSpPr>
      <dsp:spPr>
        <a:xfrm>
          <a:off x="7490670" y="1691739"/>
          <a:ext cx="3990227" cy="218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50800" bIns="50800" numCol="1" spcCol="1270" anchor="t" anchorCtr="0">
          <a:noAutofit/>
        </a:bodyPr>
        <a:lstStyle/>
        <a:p>
          <a:pPr marL="228600" lvl="1" indent="-228600" algn="just" defTabSz="889000" rtl="0">
            <a:lnSpc>
              <a:spcPct val="90000"/>
            </a:lnSpc>
            <a:spcBef>
              <a:spcPct val="0"/>
            </a:spcBef>
            <a:spcAft>
              <a:spcPct val="15000"/>
            </a:spcAft>
            <a:buChar char="••"/>
          </a:pPr>
          <a:r>
            <a:rPr lang="es-ES_tradnl" sz="2000" b="1" kern="1200" dirty="0" smtClean="0">
              <a:solidFill>
                <a:schemeClr val="tx1"/>
              </a:solidFill>
            </a:rPr>
            <a:t>El principal destino de las exportaciones no petroleras (27%)</a:t>
          </a:r>
          <a:endParaRPr lang="es-ES_tradnl" sz="2000" b="1" kern="1200" dirty="0">
            <a:solidFill>
              <a:schemeClr val="tx1"/>
            </a:solidFill>
          </a:endParaRPr>
        </a:p>
        <a:p>
          <a:pPr marL="228600" lvl="1" indent="-228600" algn="just" defTabSz="889000" rtl="0">
            <a:lnSpc>
              <a:spcPct val="90000"/>
            </a:lnSpc>
            <a:spcBef>
              <a:spcPct val="0"/>
            </a:spcBef>
            <a:spcAft>
              <a:spcPct val="15000"/>
            </a:spcAft>
            <a:buChar char="••"/>
          </a:pPr>
          <a:endParaRPr lang="es-ES_tradnl" sz="2000" b="1" kern="1200" dirty="0">
            <a:solidFill>
              <a:schemeClr val="tx1"/>
            </a:solidFill>
          </a:endParaRPr>
        </a:p>
        <a:p>
          <a:pPr marL="228600" lvl="1" indent="-228600" algn="just" defTabSz="889000" rtl="0">
            <a:lnSpc>
              <a:spcPct val="90000"/>
            </a:lnSpc>
            <a:spcBef>
              <a:spcPct val="0"/>
            </a:spcBef>
            <a:spcAft>
              <a:spcPct val="15000"/>
            </a:spcAft>
            <a:buChar char="••"/>
          </a:pPr>
          <a:r>
            <a:rPr lang="es-ES_tradnl" sz="2000" b="1" kern="1200" dirty="0" smtClean="0">
              <a:solidFill>
                <a:schemeClr val="tx1"/>
              </a:solidFill>
            </a:rPr>
            <a:t>El segundo destino, después de EEUU, de las exportaciones de MIPYMES (23%).</a:t>
          </a:r>
          <a:endParaRPr lang="es-ES_tradnl" sz="2000" b="1" kern="1200" dirty="0">
            <a:solidFill>
              <a:schemeClr val="tx1"/>
            </a:solidFill>
          </a:endParaRPr>
        </a:p>
      </dsp:txBody>
      <dsp:txXfrm>
        <a:off x="7490670" y="1691739"/>
        <a:ext cx="3990227" cy="2187134"/>
      </dsp:txXfrm>
    </dsp:sp>
    <dsp:sp modelId="{658A511B-0AE2-0844-A007-2EBD1355F880}">
      <dsp:nvSpPr>
        <dsp:cNvPr id="0" name=""/>
        <dsp:cNvSpPr/>
      </dsp:nvSpPr>
      <dsp:spPr>
        <a:xfrm>
          <a:off x="2241579" y="1139401"/>
          <a:ext cx="2050238" cy="205023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3000" r="-5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46190-7CB9-A74C-8B15-F4EF04AA6031}">
      <dsp:nvSpPr>
        <dsp:cNvPr id="0" name=""/>
        <dsp:cNvSpPr/>
      </dsp:nvSpPr>
      <dsp:spPr>
        <a:xfrm>
          <a:off x="4605903" y="3102991"/>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6082130-9E43-2E45-82BD-D0335368E823}">
      <dsp:nvSpPr>
        <dsp:cNvPr id="0" name=""/>
        <dsp:cNvSpPr/>
      </dsp:nvSpPr>
      <dsp:spPr>
        <a:xfrm>
          <a:off x="4474837" y="3313031"/>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AC8829D-2B1B-FA43-A99B-B5442782C091}">
      <dsp:nvSpPr>
        <dsp:cNvPr id="0" name=""/>
        <dsp:cNvSpPr/>
      </dsp:nvSpPr>
      <dsp:spPr>
        <a:xfrm>
          <a:off x="4318635" y="3494880"/>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E88C584-28D2-0945-B9B8-EAEA69A8A4FC}">
      <dsp:nvSpPr>
        <dsp:cNvPr id="0" name=""/>
        <dsp:cNvSpPr/>
      </dsp:nvSpPr>
      <dsp:spPr>
        <a:xfrm>
          <a:off x="4505359" y="989097"/>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8B51D9-F114-864B-80DA-44D018EF809D}">
      <dsp:nvSpPr>
        <dsp:cNvPr id="0" name=""/>
        <dsp:cNvSpPr/>
      </dsp:nvSpPr>
      <dsp:spPr>
        <a:xfrm>
          <a:off x="4705249" y="869982"/>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354DAA3-4CCC-8C4B-B5C7-BB991C885BF7}">
      <dsp:nvSpPr>
        <dsp:cNvPr id="0" name=""/>
        <dsp:cNvSpPr/>
      </dsp:nvSpPr>
      <dsp:spPr>
        <a:xfrm>
          <a:off x="4904541" y="750867"/>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B4F631-39C4-564E-B35F-90556BF7A54C}">
      <dsp:nvSpPr>
        <dsp:cNvPr id="0" name=""/>
        <dsp:cNvSpPr/>
      </dsp:nvSpPr>
      <dsp:spPr>
        <a:xfrm>
          <a:off x="5103833" y="869982"/>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F377D3-D932-8341-8FF1-B279AEBDDBEA}">
      <dsp:nvSpPr>
        <dsp:cNvPr id="0" name=""/>
        <dsp:cNvSpPr/>
      </dsp:nvSpPr>
      <dsp:spPr>
        <a:xfrm>
          <a:off x="5303723" y="989097"/>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3E9A27A-F5C5-DB40-BBB4-9FA2E6F650F3}">
      <dsp:nvSpPr>
        <dsp:cNvPr id="0" name=""/>
        <dsp:cNvSpPr/>
      </dsp:nvSpPr>
      <dsp:spPr>
        <a:xfrm>
          <a:off x="4904541" y="1002199"/>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018248F-D21B-BB41-861E-0FA5E74F1451}">
      <dsp:nvSpPr>
        <dsp:cNvPr id="0" name=""/>
        <dsp:cNvSpPr/>
      </dsp:nvSpPr>
      <dsp:spPr>
        <a:xfrm>
          <a:off x="4904541" y="1253532"/>
          <a:ext cx="149618" cy="1496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E9121E-4D12-6F4D-806C-8347D9A96400}">
      <dsp:nvSpPr>
        <dsp:cNvPr id="0" name=""/>
        <dsp:cNvSpPr/>
      </dsp:nvSpPr>
      <dsp:spPr>
        <a:xfrm>
          <a:off x="3568251" y="4069147"/>
          <a:ext cx="4423368" cy="23117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3042" tIns="76200" rIns="76200" bIns="76200" numCol="1" spcCol="1270" anchor="ctr" anchorCtr="0">
          <a:noAutofit/>
        </a:bodyPr>
        <a:lstStyle/>
        <a:p>
          <a:pPr lvl="0" algn="l" defTabSz="889000">
            <a:lnSpc>
              <a:spcPct val="90000"/>
            </a:lnSpc>
            <a:spcBef>
              <a:spcPct val="0"/>
            </a:spcBef>
            <a:spcAft>
              <a:spcPct val="35000"/>
            </a:spcAft>
          </a:pPr>
          <a:r>
            <a:rPr lang="es-ES_tradnl" sz="2000" kern="1200" dirty="0" smtClean="0">
              <a:solidFill>
                <a:srgbClr val="000000"/>
              </a:solidFill>
            </a:rPr>
            <a:t>Ecuador recibirá trato especial y diferenciado en todas las áreas de negociación, particularmente en compras públicas, acceso a mercados, medidas de defensa comercial y propiedad intelectual.</a:t>
          </a:r>
          <a:endParaRPr lang="es-ES_tradnl" sz="2000" kern="1200" dirty="0">
            <a:solidFill>
              <a:srgbClr val="000000"/>
            </a:solidFill>
          </a:endParaRPr>
        </a:p>
      </dsp:txBody>
      <dsp:txXfrm>
        <a:off x="3681102" y="4181998"/>
        <a:ext cx="4197666" cy="2086068"/>
      </dsp:txXfrm>
    </dsp:sp>
    <dsp:sp modelId="{12CC6CEE-E21B-A449-B544-DB8BBA43CD39}">
      <dsp:nvSpPr>
        <dsp:cNvPr id="0" name=""/>
        <dsp:cNvSpPr/>
      </dsp:nvSpPr>
      <dsp:spPr>
        <a:xfrm>
          <a:off x="2792528" y="3193285"/>
          <a:ext cx="1496183" cy="14960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1AF5B18-3F15-EF46-A83D-73F715BF7402}">
      <dsp:nvSpPr>
        <dsp:cNvPr id="0" name=""/>
        <dsp:cNvSpPr/>
      </dsp:nvSpPr>
      <dsp:spPr>
        <a:xfrm>
          <a:off x="5385610" y="457289"/>
          <a:ext cx="4810249" cy="30644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3042" tIns="76200" rIns="76200" bIns="76200" numCol="1" spcCol="1270" anchor="ctr" anchorCtr="0">
          <a:noAutofit/>
        </a:bodyPr>
        <a:lstStyle/>
        <a:p>
          <a:pPr lvl="0" algn="l" defTabSz="889000">
            <a:lnSpc>
              <a:spcPct val="90000"/>
            </a:lnSpc>
            <a:spcBef>
              <a:spcPct val="0"/>
            </a:spcBef>
            <a:spcAft>
              <a:spcPct val="35000"/>
            </a:spcAft>
          </a:pPr>
          <a:r>
            <a:rPr lang="es-ES_tradnl" sz="2000" kern="1200" dirty="0" smtClean="0">
              <a:solidFill>
                <a:srgbClr val="000000"/>
              </a:solidFill>
            </a:rPr>
            <a:t>Mejoramiento de las condiciones de cooperación para  aplicación de mejores prácticas, capacitación, transferencia de tecnología, facilitación del comercio, internacionalización de empresas (PYMES), desarrollo productivo/empresarial.</a:t>
          </a:r>
          <a:endParaRPr lang="es-ES_tradnl" sz="2000" kern="1200" dirty="0">
            <a:solidFill>
              <a:srgbClr val="000000"/>
            </a:solidFill>
          </a:endParaRPr>
        </a:p>
      </dsp:txBody>
      <dsp:txXfrm>
        <a:off x="5535203" y="606882"/>
        <a:ext cx="4511063" cy="2765231"/>
      </dsp:txXfrm>
    </dsp:sp>
    <dsp:sp modelId="{44101392-F8A1-9440-9331-ABE72B6BDEB6}">
      <dsp:nvSpPr>
        <dsp:cNvPr id="0" name=""/>
        <dsp:cNvSpPr/>
      </dsp:nvSpPr>
      <dsp:spPr>
        <a:xfrm>
          <a:off x="4156449" y="1500264"/>
          <a:ext cx="1496183" cy="149608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55B37-5B62-6C4C-9400-B470F3ED6EB3}">
      <dsp:nvSpPr>
        <dsp:cNvPr id="0" name=""/>
        <dsp:cNvSpPr/>
      </dsp:nvSpPr>
      <dsp:spPr>
        <a:xfrm>
          <a:off x="0" y="0"/>
          <a:ext cx="11587472" cy="189164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7C5842-DA63-E144-ADC9-8626E8240018}">
      <dsp:nvSpPr>
        <dsp:cNvPr id="0" name=""/>
        <dsp:cNvSpPr/>
      </dsp:nvSpPr>
      <dsp:spPr>
        <a:xfrm>
          <a:off x="348953" y="252219"/>
          <a:ext cx="5185506" cy="13872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8000" b="-8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3F4402D-6CDC-544D-BDFE-1BB6A52AB661}">
      <dsp:nvSpPr>
        <dsp:cNvPr id="0" name=""/>
        <dsp:cNvSpPr/>
      </dsp:nvSpPr>
      <dsp:spPr>
        <a:xfrm rot="10800000">
          <a:off x="348953" y="1891645"/>
          <a:ext cx="5185506" cy="2312010"/>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rtl="0">
            <a:lnSpc>
              <a:spcPct val="90000"/>
            </a:lnSpc>
            <a:spcBef>
              <a:spcPct val="0"/>
            </a:spcBef>
            <a:spcAft>
              <a:spcPct val="35000"/>
            </a:spcAft>
          </a:pPr>
          <a:r>
            <a:rPr lang="es-ES_tradnl" sz="2300" b="0" kern="1200" dirty="0" smtClean="0">
              <a:solidFill>
                <a:schemeClr val="bg1"/>
              </a:solidFill>
            </a:rPr>
            <a:t>En dolarización, la oferta de divisas es también la oferta monetaria. Los ajustes derivados tienen un impacto directo en la economía real. La dolarización vuelve al Ecuador más vulnerable ante factores externos.</a:t>
          </a:r>
          <a:endParaRPr lang="es-ES_tradnl" sz="2300" kern="1200" dirty="0"/>
        </a:p>
      </dsp:txBody>
      <dsp:txXfrm rot="10800000">
        <a:off x="420055" y="1891645"/>
        <a:ext cx="5043302" cy="2240908"/>
      </dsp:txXfrm>
    </dsp:sp>
    <dsp:sp modelId="{E8171257-076B-D54F-8BA4-ABFF79F7FEA2}">
      <dsp:nvSpPr>
        <dsp:cNvPr id="0" name=""/>
        <dsp:cNvSpPr/>
      </dsp:nvSpPr>
      <dsp:spPr>
        <a:xfrm>
          <a:off x="6053011" y="252219"/>
          <a:ext cx="5185506" cy="138720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0" b="-4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7B4464-433C-3646-A99E-C17B149728C3}">
      <dsp:nvSpPr>
        <dsp:cNvPr id="0" name=""/>
        <dsp:cNvSpPr/>
      </dsp:nvSpPr>
      <dsp:spPr>
        <a:xfrm rot="10800000">
          <a:off x="6053011" y="1891645"/>
          <a:ext cx="5185506" cy="2312010"/>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rtl="0">
            <a:lnSpc>
              <a:spcPct val="90000"/>
            </a:lnSpc>
            <a:spcBef>
              <a:spcPct val="0"/>
            </a:spcBef>
            <a:spcAft>
              <a:spcPct val="35000"/>
            </a:spcAft>
          </a:pPr>
          <a:r>
            <a:rPr lang="es-ES_tradnl" sz="2300" b="0" kern="1200" dirty="0" smtClean="0">
              <a:solidFill>
                <a:srgbClr val="000000"/>
              </a:solidFill>
            </a:rPr>
            <a:t>El actual panorama económico internacional ha tenido impactos negativos en el desempeño del sector externo de la economía ecuatoriana y en el resultado de la balanza de pagos. </a:t>
          </a:r>
          <a:endParaRPr lang="es-ES_tradnl" sz="2300" kern="1200" dirty="0">
            <a:solidFill>
              <a:srgbClr val="000000"/>
            </a:solidFill>
          </a:endParaRPr>
        </a:p>
      </dsp:txBody>
      <dsp:txXfrm rot="10800000">
        <a:off x="6124113" y="1891645"/>
        <a:ext cx="5043302" cy="2240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F4471-606F-564A-8B6C-97CD8C4DB0AC}">
      <dsp:nvSpPr>
        <dsp:cNvPr id="0" name=""/>
        <dsp:cNvSpPr/>
      </dsp:nvSpPr>
      <dsp:spPr>
        <a:xfrm>
          <a:off x="2432" y="42456"/>
          <a:ext cx="3785165" cy="37906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ES_tradnl" sz="1700" b="0" kern="1200" dirty="0" smtClean="0">
              <a:solidFill>
                <a:srgbClr val="000000"/>
              </a:solidFill>
            </a:rPr>
            <a:t>1) Menores ingresos petroleros ante la caída del precio del crudo</a:t>
          </a:r>
          <a:endParaRPr lang="es-ES_tradnl" sz="1700" kern="1200" dirty="0">
            <a:solidFill>
              <a:srgbClr val="000000"/>
            </a:solidFill>
          </a:endParaRPr>
        </a:p>
      </dsp:txBody>
      <dsp:txXfrm>
        <a:off x="2432" y="1558707"/>
        <a:ext cx="3785165" cy="1516250"/>
      </dsp:txXfrm>
    </dsp:sp>
    <dsp:sp modelId="{73A58D83-0139-0C40-822F-A8EF6069446B}">
      <dsp:nvSpPr>
        <dsp:cNvPr id="0" name=""/>
        <dsp:cNvSpPr/>
      </dsp:nvSpPr>
      <dsp:spPr>
        <a:xfrm>
          <a:off x="951525" y="-42456"/>
          <a:ext cx="1886980" cy="18869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D3A8429-2EEA-BB47-8BC6-FB74DD49F714}">
      <dsp:nvSpPr>
        <dsp:cNvPr id="0" name=""/>
        <dsp:cNvSpPr/>
      </dsp:nvSpPr>
      <dsp:spPr>
        <a:xfrm>
          <a:off x="3893961" y="42456"/>
          <a:ext cx="3785165" cy="37906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endParaRPr lang="es-ES_tradnl" sz="1700" b="0" kern="1200" dirty="0" smtClean="0">
            <a:solidFill>
              <a:srgbClr val="000000"/>
            </a:solidFill>
          </a:endParaRPr>
        </a:p>
        <a:p>
          <a:pPr lvl="0" algn="ctr" defTabSz="755650" rtl="0">
            <a:lnSpc>
              <a:spcPct val="90000"/>
            </a:lnSpc>
            <a:spcBef>
              <a:spcPct val="0"/>
            </a:spcBef>
            <a:spcAft>
              <a:spcPct val="35000"/>
            </a:spcAft>
          </a:pPr>
          <a:r>
            <a:rPr lang="es-ES_tradnl" sz="1700" b="0" kern="1200" dirty="0" smtClean="0">
              <a:solidFill>
                <a:srgbClr val="000000"/>
              </a:solidFill>
            </a:rPr>
            <a:t>2) La apreciación del dólar que resta competitividad a las exportaciones y aumenta la competitividad de las importaciones </a:t>
          </a:r>
          <a:endParaRPr lang="es-ES_tradnl" sz="1700" kern="1200" dirty="0">
            <a:solidFill>
              <a:srgbClr val="000000"/>
            </a:solidFill>
          </a:endParaRPr>
        </a:p>
      </dsp:txBody>
      <dsp:txXfrm>
        <a:off x="3893961" y="1558707"/>
        <a:ext cx="3785165" cy="1516250"/>
      </dsp:txXfrm>
    </dsp:sp>
    <dsp:sp modelId="{CE50AEF9-9C1B-6949-95F8-946B949D1C14}">
      <dsp:nvSpPr>
        <dsp:cNvPr id="0" name=""/>
        <dsp:cNvSpPr/>
      </dsp:nvSpPr>
      <dsp:spPr>
        <a:xfrm>
          <a:off x="4850245" y="-42456"/>
          <a:ext cx="1886980" cy="18869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99A5FDD-324B-BD4C-8C8C-55B9183453CB}">
      <dsp:nvSpPr>
        <dsp:cNvPr id="0" name=""/>
        <dsp:cNvSpPr/>
      </dsp:nvSpPr>
      <dsp:spPr>
        <a:xfrm>
          <a:off x="7799873" y="42456"/>
          <a:ext cx="3785165" cy="37906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ES_tradnl" sz="1700" b="0" kern="1200" smtClean="0">
              <a:solidFill>
                <a:srgbClr val="000000"/>
              </a:solidFill>
            </a:rPr>
            <a:t>3) El incremento del riesgo soberano que encarece las líneas de financiamiento</a:t>
          </a:r>
          <a:endParaRPr lang="es-ES_tradnl" sz="1700" kern="1200">
            <a:solidFill>
              <a:srgbClr val="000000"/>
            </a:solidFill>
          </a:endParaRPr>
        </a:p>
      </dsp:txBody>
      <dsp:txXfrm>
        <a:off x="7799873" y="1558707"/>
        <a:ext cx="3785165" cy="1516250"/>
      </dsp:txXfrm>
    </dsp:sp>
    <dsp:sp modelId="{F3088FAB-0E2B-DF49-B888-1268C942A3EF}">
      <dsp:nvSpPr>
        <dsp:cNvPr id="0" name=""/>
        <dsp:cNvSpPr/>
      </dsp:nvSpPr>
      <dsp:spPr>
        <a:xfrm>
          <a:off x="8748966" y="-42456"/>
          <a:ext cx="1886980" cy="18869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6117CCE-3B0C-8A48-9F72-C92BE3553B89}">
      <dsp:nvSpPr>
        <dsp:cNvPr id="0" name=""/>
        <dsp:cNvSpPr/>
      </dsp:nvSpPr>
      <dsp:spPr>
        <a:xfrm>
          <a:off x="520852" y="3222032"/>
          <a:ext cx="10660474" cy="568594"/>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037C-44AF-3345-923B-36EE8A3241FA}">
      <dsp:nvSpPr>
        <dsp:cNvPr id="0" name=""/>
        <dsp:cNvSpPr/>
      </dsp:nvSpPr>
      <dsp:spPr>
        <a:xfrm>
          <a:off x="0" y="0"/>
          <a:ext cx="8671829" cy="431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0" kern="1200" dirty="0" smtClean="0"/>
            <a:t>Los impactos negativos que se reflejan en la balanza de pagos: </a:t>
          </a:r>
          <a:endParaRPr lang="es-ES_tradnl" sz="1800" kern="1200" dirty="0"/>
        </a:p>
      </dsp:txBody>
      <dsp:txXfrm>
        <a:off x="21075" y="21075"/>
        <a:ext cx="8629679" cy="3895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618DE-F77A-6A45-95AF-F778D747C355}">
      <dsp:nvSpPr>
        <dsp:cNvPr id="0" name=""/>
        <dsp:cNvSpPr/>
      </dsp:nvSpPr>
      <dsp:spPr>
        <a:xfrm>
          <a:off x="3620581" y="363670"/>
          <a:ext cx="6122835" cy="325303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5515" tIns="83820" rIns="83820" bIns="83820" numCol="1" spcCol="1270" anchor="ctr" anchorCtr="0">
          <a:noAutofit/>
        </a:bodyPr>
        <a:lstStyle/>
        <a:p>
          <a:pPr lvl="0" algn="l" defTabSz="977900" rtl="0">
            <a:lnSpc>
              <a:spcPct val="90000"/>
            </a:lnSpc>
            <a:spcBef>
              <a:spcPct val="0"/>
            </a:spcBef>
            <a:spcAft>
              <a:spcPct val="35000"/>
            </a:spcAft>
          </a:pPr>
          <a:r>
            <a:rPr lang="es-ES_tradnl" sz="2200" b="0" kern="1200" dirty="0" smtClean="0">
              <a:solidFill>
                <a:srgbClr val="000000"/>
              </a:solidFill>
            </a:rPr>
            <a:t>La medida de salvaguardia de balanza de pagos adoptada por el Ecuador se sustenta en el artículo XVIII, sección B del GATT de 1994, así como en el entendimiento relativo a las disposiciones del Acuerdo General sobre Aranceles Aduaneros y Comercio de 1994 en materia de balanza de pagos.</a:t>
          </a:r>
          <a:endParaRPr lang="es-ES_tradnl" sz="2200" kern="1200" dirty="0">
            <a:solidFill>
              <a:srgbClr val="000000"/>
            </a:solidFill>
          </a:endParaRPr>
        </a:p>
      </dsp:txBody>
      <dsp:txXfrm>
        <a:off x="3779381" y="522470"/>
        <a:ext cx="5805235" cy="2935436"/>
      </dsp:txXfrm>
    </dsp:sp>
    <dsp:sp modelId="{CEE39DA1-8ED4-1A4A-921F-38DE7750078C}">
      <dsp:nvSpPr>
        <dsp:cNvPr id="0" name=""/>
        <dsp:cNvSpPr/>
      </dsp:nvSpPr>
      <dsp:spPr>
        <a:xfrm>
          <a:off x="1611986" y="-289813"/>
          <a:ext cx="2995114" cy="29955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A3C7A-61D4-394E-AA60-31DCCEC50E89}">
      <dsp:nvSpPr>
        <dsp:cNvPr id="0" name=""/>
        <dsp:cNvSpPr/>
      </dsp:nvSpPr>
      <dsp:spPr>
        <a:xfrm>
          <a:off x="0" y="0"/>
          <a:ext cx="11105781" cy="183963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6BA053-9616-FC47-B54D-E45D694DBF92}">
      <dsp:nvSpPr>
        <dsp:cNvPr id="0" name=""/>
        <dsp:cNvSpPr/>
      </dsp:nvSpPr>
      <dsp:spPr>
        <a:xfrm>
          <a:off x="333173" y="245284"/>
          <a:ext cx="10439434" cy="13490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3000" b="-21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57E197-6FB8-9044-B0E0-65AAD1E909C3}">
      <dsp:nvSpPr>
        <dsp:cNvPr id="0" name=""/>
        <dsp:cNvSpPr/>
      </dsp:nvSpPr>
      <dsp:spPr>
        <a:xfrm rot="10800000">
          <a:off x="333173" y="1839636"/>
          <a:ext cx="10439434" cy="2248444"/>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just" defTabSz="800100" rtl="0">
            <a:lnSpc>
              <a:spcPct val="90000"/>
            </a:lnSpc>
            <a:spcBef>
              <a:spcPct val="0"/>
            </a:spcBef>
            <a:spcAft>
              <a:spcPct val="35000"/>
            </a:spcAft>
          </a:pPr>
          <a:r>
            <a:rPr lang="es-ES_tradnl" sz="1800" b="0" kern="1200" dirty="0" smtClean="0">
              <a:solidFill>
                <a:srgbClr val="000000"/>
              </a:solidFill>
              <a:latin typeface="Wingdings"/>
              <a:ea typeface="Wingdings"/>
              <a:cs typeface="Wingdings"/>
              <a:sym typeface="Wingdings"/>
            </a:rPr>
            <a:t> </a:t>
          </a:r>
          <a:r>
            <a:rPr lang="es-ES_tradnl" sz="1800" b="0" kern="1200" dirty="0" smtClean="0">
              <a:solidFill>
                <a:srgbClr val="000000"/>
              </a:solidFill>
            </a:rPr>
            <a:t>Para extender la medida a los países andinos se usó el artículo 95 del Acuerdo de Cartagena, el cual establece que un país miembro que haya adoptado medidas para corregir el desequilibrio de su balanza de pagos global, podrá extender dichas medidas con carácter transitorio y en forma no discriminatoria, al comercio </a:t>
          </a:r>
          <a:r>
            <a:rPr lang="es-ES_tradnl" sz="1800" b="0" kern="1200" dirty="0" err="1" smtClean="0">
              <a:solidFill>
                <a:srgbClr val="000000"/>
              </a:solidFill>
            </a:rPr>
            <a:t>intrasubregional</a:t>
          </a:r>
          <a:r>
            <a:rPr lang="es-ES_tradnl" sz="1800" b="0" kern="1200" dirty="0" smtClean="0">
              <a:solidFill>
                <a:srgbClr val="000000"/>
              </a:solidFill>
            </a:rPr>
            <a:t>. </a:t>
          </a:r>
        </a:p>
        <a:p>
          <a:pPr lvl="0" algn="just" defTabSz="800100" rtl="0">
            <a:lnSpc>
              <a:spcPct val="90000"/>
            </a:lnSpc>
            <a:spcBef>
              <a:spcPct val="0"/>
            </a:spcBef>
            <a:spcAft>
              <a:spcPct val="35000"/>
            </a:spcAft>
          </a:pPr>
          <a:r>
            <a:rPr lang="es-ES_tradnl" sz="1800" b="0" kern="1200" dirty="0" smtClean="0">
              <a:solidFill>
                <a:srgbClr val="000000"/>
              </a:solidFill>
              <a:latin typeface="Wingdings"/>
              <a:ea typeface="Wingdings"/>
              <a:cs typeface="Wingdings"/>
              <a:sym typeface="Wingdings"/>
            </a:rPr>
            <a:t></a:t>
          </a:r>
          <a:r>
            <a:rPr lang="es-ES_tradnl" sz="1800" b="0" kern="1200" dirty="0" smtClean="0">
              <a:solidFill>
                <a:srgbClr val="000000"/>
              </a:solidFill>
            </a:rPr>
            <a:t>En el caso de los países de la ALADI se usó el artículo 1 de la resolución 70, la cual establece que se podrá aplicar esta medida siempre que fuera preciso restringir importaciones para corregir desequilibrios de balanza de pagos global.</a:t>
          </a:r>
          <a:endParaRPr lang="es-ES_tradnl" sz="1800" kern="1200" dirty="0">
            <a:solidFill>
              <a:srgbClr val="000000"/>
            </a:solidFill>
          </a:endParaRPr>
        </a:p>
      </dsp:txBody>
      <dsp:txXfrm rot="10800000">
        <a:off x="402320" y="1839636"/>
        <a:ext cx="10301140" cy="2179297"/>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4">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5">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List2#3">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PlaceHolder 1"/>
          <p:cNvSpPr>
            <a:spLocks noGrp="1"/>
          </p:cNvSpPr>
          <p:nvPr>
            <p:ph type="body"/>
          </p:nvPr>
        </p:nvSpPr>
        <p:spPr>
          <a:xfrm>
            <a:off x="756000" y="5078520"/>
            <a:ext cx="6047640" cy="4811040"/>
          </a:xfrm>
          <a:prstGeom prst="rect">
            <a:avLst/>
          </a:prstGeom>
        </p:spPr>
        <p:txBody>
          <a:bodyPr lIns="0" tIns="0" rIns="0" bIns="0"/>
          <a:lstStyle/>
          <a:p>
            <a:r>
              <a:rPr lang="es-ES" sz="2000" b="0" strike="noStrike" spc="-1">
                <a:solidFill>
                  <a:srgbClr val="000000"/>
                </a:solidFill>
                <a:uFill>
                  <a:solidFill>
                    <a:srgbClr val="FFFFFF"/>
                  </a:solidFill>
                </a:uFill>
                <a:latin typeface="Arial"/>
              </a:rPr>
              <a:t>Pulse para editar el formato de las notas</a:t>
            </a:r>
          </a:p>
        </p:txBody>
      </p:sp>
      <p:sp>
        <p:nvSpPr>
          <p:cNvPr id="116"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solidFill>
                  <a:srgbClr val="000000"/>
                </a:solidFill>
                <a:uFill>
                  <a:solidFill>
                    <a:srgbClr val="FFFFFF"/>
                  </a:solidFill>
                </a:uFill>
                <a:latin typeface="Times New Roman"/>
              </a:rPr>
              <a:t>&lt;encabezamiento&gt;</a:t>
            </a:r>
          </a:p>
        </p:txBody>
      </p:sp>
      <p:sp>
        <p:nvSpPr>
          <p:cNvPr id="117"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solidFill>
                  <a:srgbClr val="000000"/>
                </a:solidFill>
                <a:uFill>
                  <a:solidFill>
                    <a:srgbClr val="FFFFFF"/>
                  </a:solidFill>
                </a:uFill>
                <a:latin typeface="Times New Roman"/>
              </a:rPr>
              <a:t>&lt;fecha/hora&gt;</a:t>
            </a:r>
          </a:p>
        </p:txBody>
      </p:sp>
      <p:sp>
        <p:nvSpPr>
          <p:cNvPr id="118"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solidFill>
                  <a:srgbClr val="000000"/>
                </a:solidFill>
                <a:uFill>
                  <a:solidFill>
                    <a:srgbClr val="FFFFFF"/>
                  </a:solidFill>
                </a:uFill>
                <a:latin typeface="Times New Roman"/>
              </a:rPr>
              <a:t>&lt;pie de página&gt;</a:t>
            </a:r>
          </a:p>
        </p:txBody>
      </p:sp>
      <p:sp>
        <p:nvSpPr>
          <p:cNvPr id="119" name="PlaceHolder 5"/>
          <p:cNvSpPr>
            <a:spLocks noGrp="1"/>
          </p:cNvSpPr>
          <p:nvPr>
            <p:ph type="sldNum"/>
          </p:nvPr>
        </p:nvSpPr>
        <p:spPr>
          <a:xfrm>
            <a:off x="4278960" y="10157400"/>
            <a:ext cx="3280680" cy="534240"/>
          </a:xfrm>
          <a:prstGeom prst="rect">
            <a:avLst/>
          </a:prstGeom>
        </p:spPr>
        <p:txBody>
          <a:bodyPr lIns="0" tIns="0" rIns="0" bIns="0" anchor="b"/>
          <a:lstStyle/>
          <a:p>
            <a:pPr algn="r"/>
            <a:fld id="{89BD62CA-13C2-4EE2-B7CD-74BF2A3AAC7B}" type="slidenum">
              <a:rPr lang="es-ES" sz="1400" b="0" strike="noStrike" spc="-1">
                <a:solidFill>
                  <a:srgbClr val="000000"/>
                </a:solidFill>
                <a:uFill>
                  <a:solidFill>
                    <a:srgbClr val="FFFFFF"/>
                  </a:solidFill>
                </a:uFill>
                <a:latin typeface="Times New Roman"/>
              </a:rPr>
              <a:pPr algn="r"/>
              <a:t>‹#›</a:t>
            </a:fld>
            <a:endParaRPr lang="es-E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26680966"/>
      </p:ext>
    </p:extLst>
  </p:cSld>
  <p:clrMap bg1="lt1" tx1="dk1" bg2="lt2" tx2="dk2" accent1="accent1" accent2="accent2" accent3="accent3" accent4="accent4" accent5="accent5" accent6="accent6" hlink="hlink" folHlink="folHlink"/>
  <p:notesStyle>
    <a:lvl1pPr marL="0" algn="l" defTabSz="609692" rtl="0" eaLnBrk="1" latinLnBrk="0" hangingPunct="1">
      <a:defRPr sz="1600" kern="1200">
        <a:solidFill>
          <a:schemeClr val="tx1"/>
        </a:solidFill>
        <a:latin typeface="+mn-lt"/>
        <a:ea typeface="+mn-ea"/>
        <a:cs typeface="+mn-cs"/>
      </a:defRPr>
    </a:lvl1pPr>
    <a:lvl2pPr marL="609692" algn="l" defTabSz="609692" rtl="0" eaLnBrk="1" latinLnBrk="0" hangingPunct="1">
      <a:defRPr sz="1600" kern="1200">
        <a:solidFill>
          <a:schemeClr val="tx1"/>
        </a:solidFill>
        <a:latin typeface="+mn-lt"/>
        <a:ea typeface="+mn-ea"/>
        <a:cs typeface="+mn-cs"/>
      </a:defRPr>
    </a:lvl2pPr>
    <a:lvl3pPr marL="1219382" algn="l" defTabSz="609692" rtl="0" eaLnBrk="1" latinLnBrk="0" hangingPunct="1">
      <a:defRPr sz="1600" kern="1200">
        <a:solidFill>
          <a:schemeClr val="tx1"/>
        </a:solidFill>
        <a:latin typeface="+mn-lt"/>
        <a:ea typeface="+mn-ea"/>
        <a:cs typeface="+mn-cs"/>
      </a:defRPr>
    </a:lvl3pPr>
    <a:lvl4pPr marL="1829074" algn="l" defTabSz="609692" rtl="0" eaLnBrk="1" latinLnBrk="0" hangingPunct="1">
      <a:defRPr sz="1600" kern="1200">
        <a:solidFill>
          <a:schemeClr val="tx1"/>
        </a:solidFill>
        <a:latin typeface="+mn-lt"/>
        <a:ea typeface="+mn-ea"/>
        <a:cs typeface="+mn-cs"/>
      </a:defRPr>
    </a:lvl4pPr>
    <a:lvl5pPr marL="2438766" algn="l" defTabSz="609692" rtl="0" eaLnBrk="1" latinLnBrk="0" hangingPunct="1">
      <a:defRPr sz="1600" kern="1200">
        <a:solidFill>
          <a:schemeClr val="tx1"/>
        </a:solidFill>
        <a:latin typeface="+mn-lt"/>
        <a:ea typeface="+mn-ea"/>
        <a:cs typeface="+mn-cs"/>
      </a:defRPr>
    </a:lvl5pPr>
    <a:lvl6pPr marL="3048457" algn="l" defTabSz="609692" rtl="0" eaLnBrk="1" latinLnBrk="0" hangingPunct="1">
      <a:defRPr sz="1600" kern="1200">
        <a:solidFill>
          <a:schemeClr val="tx1"/>
        </a:solidFill>
        <a:latin typeface="+mn-lt"/>
        <a:ea typeface="+mn-ea"/>
        <a:cs typeface="+mn-cs"/>
      </a:defRPr>
    </a:lvl6pPr>
    <a:lvl7pPr marL="3658148" algn="l" defTabSz="609692" rtl="0" eaLnBrk="1" latinLnBrk="0" hangingPunct="1">
      <a:defRPr sz="1600" kern="1200">
        <a:solidFill>
          <a:schemeClr val="tx1"/>
        </a:solidFill>
        <a:latin typeface="+mn-lt"/>
        <a:ea typeface="+mn-ea"/>
        <a:cs typeface="+mn-cs"/>
      </a:defRPr>
    </a:lvl7pPr>
    <a:lvl8pPr marL="4267839" algn="l" defTabSz="609692" rtl="0" eaLnBrk="1" latinLnBrk="0" hangingPunct="1">
      <a:defRPr sz="1600" kern="1200">
        <a:solidFill>
          <a:schemeClr val="tx1"/>
        </a:solidFill>
        <a:latin typeface="+mn-lt"/>
        <a:ea typeface="+mn-ea"/>
        <a:cs typeface="+mn-cs"/>
      </a:defRPr>
    </a:lvl8pPr>
    <a:lvl9pPr marL="4877530" algn="l" defTabSz="60969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0400" y="4721760"/>
            <a:ext cx="5448960" cy="4474080"/>
          </a:xfrm>
          <a:prstGeom prst="rect">
            <a:avLst/>
          </a:prstGeom>
        </p:spPr>
        <p:txBody>
          <a:bodyPr lIns="93600" tIns="46800" rIns="93600" bIns="46800"/>
          <a:lstStyle/>
          <a:p>
            <a:endParaRPr lang="es-ES" sz="2000" b="0" strike="noStrike" spc="-1">
              <a:solidFill>
                <a:srgbClr val="000000"/>
              </a:solidFill>
              <a:uFill>
                <a:solidFill>
                  <a:srgbClr val="FFFFFF"/>
                </a:solidFill>
              </a:uFill>
              <a:latin typeface="Arial"/>
            </a:endParaRPr>
          </a:p>
        </p:txBody>
      </p:sp>
      <p:sp>
        <p:nvSpPr>
          <p:cNvPr id="186" name="TextShape 2"/>
          <p:cNvSpPr txBox="1"/>
          <p:nvPr/>
        </p:nvSpPr>
        <p:spPr>
          <a:xfrm>
            <a:off x="3858120" y="9443520"/>
            <a:ext cx="2950560" cy="496440"/>
          </a:xfrm>
          <a:prstGeom prst="rect">
            <a:avLst/>
          </a:prstGeom>
          <a:noFill/>
          <a:ln>
            <a:noFill/>
          </a:ln>
        </p:spPr>
        <p:txBody>
          <a:bodyPr lIns="93600" tIns="46800" rIns="93600" bIns="46800" anchor="b"/>
          <a:lstStyle/>
          <a:p>
            <a:pPr algn="r">
              <a:lnSpc>
                <a:spcPct val="100000"/>
              </a:lnSpc>
            </a:pPr>
            <a:fld id="{4DDE3232-F823-49A5-AB3D-392A2365BB32}" type="slidenum">
              <a:rPr lang="es-ES" sz="1200" b="0" strike="noStrike" spc="-1">
                <a:solidFill>
                  <a:srgbClr val="000000"/>
                </a:solidFill>
                <a:uFill>
                  <a:solidFill>
                    <a:srgbClr val="FFFFFF"/>
                  </a:solidFill>
                </a:uFill>
                <a:latin typeface="Calibri"/>
                <a:ea typeface="+mn-ea"/>
              </a:rPr>
              <a:pPr algn="r">
                <a:lnSpc>
                  <a:spcPct val="100000"/>
                </a:lnSpc>
              </a:pPr>
              <a:t>1</a:t>
            </a:fld>
            <a:endParaRPr lang="es-E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0400" y="4721760"/>
            <a:ext cx="5448960" cy="4474080"/>
          </a:xfrm>
          <a:prstGeom prst="rect">
            <a:avLst/>
          </a:prstGeom>
        </p:spPr>
        <p:txBody>
          <a:bodyPr lIns="93600" tIns="46800" rIns="93600" bIns="46800"/>
          <a:lstStyle/>
          <a:p>
            <a:endParaRPr lang="es-ES" sz="2000" b="0" strike="noStrike" spc="-1">
              <a:solidFill>
                <a:srgbClr val="000000"/>
              </a:solidFill>
              <a:uFill>
                <a:solidFill>
                  <a:srgbClr val="FFFFFF"/>
                </a:solidFill>
              </a:uFill>
              <a:latin typeface="Arial"/>
            </a:endParaRPr>
          </a:p>
        </p:txBody>
      </p:sp>
      <p:sp>
        <p:nvSpPr>
          <p:cNvPr id="186" name="TextShape 2"/>
          <p:cNvSpPr txBox="1"/>
          <p:nvPr/>
        </p:nvSpPr>
        <p:spPr>
          <a:xfrm>
            <a:off x="3858120" y="9443520"/>
            <a:ext cx="2950560" cy="496440"/>
          </a:xfrm>
          <a:prstGeom prst="rect">
            <a:avLst/>
          </a:prstGeom>
          <a:noFill/>
          <a:ln>
            <a:noFill/>
          </a:ln>
        </p:spPr>
        <p:txBody>
          <a:bodyPr lIns="93600" tIns="46800" rIns="93600" bIns="46800" anchor="b"/>
          <a:lstStyle/>
          <a:p>
            <a:pPr algn="r">
              <a:lnSpc>
                <a:spcPct val="100000"/>
              </a:lnSpc>
            </a:pPr>
            <a:fld id="{4DDE3232-F823-49A5-AB3D-392A2365BB32}" type="slidenum">
              <a:rPr lang="es-ES" sz="1200" b="0" strike="noStrike" spc="-1">
                <a:solidFill>
                  <a:srgbClr val="000000"/>
                </a:solidFill>
                <a:uFill>
                  <a:solidFill>
                    <a:srgbClr val="FFFFFF"/>
                  </a:solidFill>
                </a:uFill>
                <a:latin typeface="Calibri"/>
                <a:ea typeface="+mn-ea"/>
              </a:rPr>
              <a:pPr algn="r">
                <a:lnSpc>
                  <a:spcPct val="100000"/>
                </a:lnSpc>
              </a:pPr>
              <a:t>20</a:t>
            </a:fld>
            <a:endParaRPr lang="es-ES"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130426"/>
            <a:ext cx="10368598" cy="1470025"/>
          </a:xfrm>
        </p:spPr>
        <p:txBody>
          <a:bodyPr anchor="b"/>
          <a:lstStyle>
            <a:lvl1pPr>
              <a:defRPr sz="5400"/>
            </a:lvl1pPr>
          </a:lstStyle>
          <a:p>
            <a:r>
              <a:rPr lang="es-ES_tradnl" smtClean="0"/>
              <a:t>Click to edit Master title style</a:t>
            </a:r>
            <a:endParaRPr lang="en-US" dirty="0"/>
          </a:p>
        </p:txBody>
      </p:sp>
      <p:sp>
        <p:nvSpPr>
          <p:cNvPr id="3" name="Subtitle 2"/>
          <p:cNvSpPr>
            <a:spLocks noGrp="1"/>
          </p:cNvSpPr>
          <p:nvPr>
            <p:ph type="subTitle" idx="1"/>
          </p:nvPr>
        </p:nvSpPr>
        <p:spPr>
          <a:xfrm>
            <a:off x="1829753" y="3886200"/>
            <a:ext cx="8538845"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pPr/>
              <a:t>10/07/16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p>
            <a:r>
              <a:rPr lang="es-ES_tradnl" smtClean="0"/>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ncho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Date Placeholder 3"/>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dirty="0"/>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Date Placeholder 3"/>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s-ES_tradnl" smtClean="0"/>
              <a:t>Click to edit Master title style</a:t>
            </a:r>
            <a:endParaRPr lang="en-US" dirty="0"/>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09917" y="1600201"/>
            <a:ext cx="5387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6200828" y="1600201"/>
            <a:ext cx="5387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dirty="0"/>
          </a:p>
        </p:txBody>
      </p:sp>
      <p:sp>
        <p:nvSpPr>
          <p:cNvPr id="3" name="Text Placeholder 2"/>
          <p:cNvSpPr>
            <a:spLocks noGrp="1"/>
          </p:cNvSpPr>
          <p:nvPr>
            <p:ph type="body" idx="1"/>
          </p:nvPr>
        </p:nvSpPr>
        <p:spPr>
          <a:xfrm>
            <a:off x="609918" y="1535113"/>
            <a:ext cx="5389723"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6196593" y="1535113"/>
            <a:ext cx="539184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10/07/16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nchor="b"/>
          <a:lstStyle>
            <a:lvl1pPr algn="l">
              <a:defRPr sz="2000" b="1"/>
            </a:lvl1pPr>
          </a:lstStyle>
          <a:p>
            <a:r>
              <a:rPr lang="es-ES_tradnl" smtClean="0"/>
              <a:t>Click to edit Master title style</a:t>
            </a:r>
            <a:endParaRPr lang="en-US" dirty="0"/>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nchor="b"/>
          <a:lstStyle>
            <a:lvl1pPr algn="l">
              <a:defRPr sz="2000" b="1"/>
            </a:lvl1pPr>
          </a:lstStyle>
          <a:p>
            <a:r>
              <a:rPr lang="es-ES_tradnl" smtClean="0"/>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lang="en-US"/>
          </a:p>
        </p:txBody>
      </p:sp>
      <p:sp>
        <p:nvSpPr>
          <p:cNvPr id="4" name="Text Placeholder 3"/>
          <p:cNvSpPr>
            <a:spLocks noGrp="1"/>
          </p:cNvSpPr>
          <p:nvPr>
            <p:ph type="body" sz="half" idx="2"/>
          </p:nvPr>
        </p:nvSpPr>
        <p:spPr>
          <a:xfrm>
            <a:off x="2390962" y="5367338"/>
            <a:ext cx="731901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es-ES" sz="32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457200"/>
            <a:ext cx="10978515" cy="1143000"/>
          </a:xfrm>
          <a:prstGeom prst="rect">
            <a:avLst/>
          </a:prstGeom>
        </p:spPr>
        <p:txBody>
          <a:bodyPr vert="horz" lIns="91440" tIns="45720" rIns="91440" bIns="45720" rtlCol="0" anchor="t">
            <a:normAutofit/>
          </a:bodyPr>
          <a:lstStyle/>
          <a:p>
            <a:r>
              <a:rPr lang="es-ES_tradnl" smtClean="0"/>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91440" tIns="45720" rIns="91440" bIns="45720" rtlCol="0" anchor="ctr">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nSpc>
                <a:spcPct val="100000"/>
              </a:lnSpc>
            </a:pPr>
            <a:r>
              <a:rPr lang="es-ES" sz="1600" b="0" strike="noStrike" spc="-1" smtClean="0">
                <a:solidFill>
                  <a:srgbClr val="8B8B8B"/>
                </a:solidFill>
                <a:uFill>
                  <a:solidFill>
                    <a:srgbClr val="FFFFFF"/>
                  </a:solidFill>
                </a:uFill>
                <a:latin typeface="Calibri"/>
              </a:rPr>
              <a:t>7/07/16</a:t>
            </a:r>
            <a:endParaRPr lang="es-ES" sz="1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sz="32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lnSpc>
                <a:spcPct val="100000"/>
              </a:lnSpc>
            </a:pPr>
            <a:fld id="{95436A11-1283-45D8-8E36-E315C1FC341B}" type="slidenum">
              <a:rPr lang="es-ES" sz="1600" b="0" strike="noStrike" spc="-1" smtClean="0">
                <a:solidFill>
                  <a:srgbClr val="898989"/>
                </a:solidFill>
                <a:uFill>
                  <a:solidFill>
                    <a:srgbClr val="FFFFFF"/>
                  </a:solidFill>
                </a:uFill>
                <a:latin typeface="Calibri"/>
              </a:rPr>
              <a:pPr algn="r">
                <a:lnSpc>
                  <a:spcPct val="100000"/>
                </a:lnSpc>
              </a:pPr>
              <a:t>‹#›</a:t>
            </a:fld>
            <a:endParaRPr lang="es-ES" sz="1900" b="0" strike="noStrike" spc="-1">
              <a:solidFill>
                <a:srgbClr val="000000"/>
              </a:solidFill>
              <a:uFill>
                <a:solidFill>
                  <a:srgbClr val="FFFFFF"/>
                </a:solidFill>
              </a:uFill>
              <a:latin typeface="Times New Roman"/>
            </a:endParaRPr>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5.emf"/><Relationship Id="rId5" Type="http://schemas.openxmlformats.org/officeDocument/2006/relationships/diagramData" Target="../diagrams/data9.xml"/><Relationship Id="rId6" Type="http://schemas.openxmlformats.org/officeDocument/2006/relationships/diagramLayout" Target="../diagrams/layout9.xml"/><Relationship Id="rId7" Type="http://schemas.openxmlformats.org/officeDocument/2006/relationships/diagramQuickStyle" Target="../diagrams/quickStyle9.xml"/><Relationship Id="rId8" Type="http://schemas.openxmlformats.org/officeDocument/2006/relationships/diagramColors" Target="../diagrams/colors9.xml"/><Relationship Id="rId9" Type="http://schemas.microsoft.com/office/2007/relationships/diagramDrawing" Target="../diagrams/drawing9.xml"/><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diagramData" Target="../diagrams/data12.xml"/><Relationship Id="rId8" Type="http://schemas.openxmlformats.org/officeDocument/2006/relationships/diagramLayout" Target="../diagrams/layout12.xml"/><Relationship Id="rId9" Type="http://schemas.openxmlformats.org/officeDocument/2006/relationships/diagramQuickStyle" Target="../diagrams/quickStyle12.xml"/><Relationship Id="rId10" Type="http://schemas.openxmlformats.org/officeDocument/2006/relationships/diagramColors" Target="../diagrams/colors12.xml"/><Relationship Id="rId11"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 Id="rId11"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2"/>
          <p:cNvSpPr/>
          <p:nvPr/>
        </p:nvSpPr>
        <p:spPr>
          <a:xfrm>
            <a:off x="1219835" y="2733462"/>
            <a:ext cx="10368117" cy="3330339"/>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lstStyle/>
          <a:p>
            <a:pPr algn="ctr">
              <a:lnSpc>
                <a:spcPct val="100000"/>
              </a:lnSpc>
            </a:pPr>
            <a:endParaRPr lang="es-ES" spc="-1" dirty="0">
              <a:solidFill>
                <a:srgbClr val="CCFFCC"/>
              </a:solidFill>
              <a:uFill>
                <a:solidFill>
                  <a:srgbClr val="FFFFFF"/>
                </a:solidFill>
              </a:uFill>
              <a:latin typeface="Arial"/>
            </a:endParaRPr>
          </a:p>
          <a:p>
            <a:pPr algn="ctr">
              <a:lnSpc>
                <a:spcPct val="100000"/>
              </a:lnSpc>
            </a:pPr>
            <a:r>
              <a:rPr lang="es-ES" sz="4800" b="1" spc="-1" dirty="0">
                <a:solidFill>
                  <a:srgbClr val="CCFFCC"/>
                </a:solidFill>
                <a:uFill>
                  <a:solidFill>
                    <a:srgbClr val="FFFFFF"/>
                  </a:solidFill>
                </a:uFill>
                <a:latin typeface="Calibri"/>
              </a:rPr>
              <a:t>AGENDA DE NEGOCIACIONES COMERCIALES</a:t>
            </a:r>
            <a:endParaRPr lang="es-ES" spc="-1" dirty="0">
              <a:solidFill>
                <a:srgbClr val="CCFFCC"/>
              </a:solidFill>
              <a:uFill>
                <a:solidFill>
                  <a:srgbClr val="FFFFFF"/>
                </a:solidFill>
              </a:uFill>
              <a:latin typeface="Arial"/>
            </a:endParaRPr>
          </a:p>
          <a:p>
            <a:pPr algn="ctr">
              <a:lnSpc>
                <a:spcPct val="100000"/>
              </a:lnSpc>
            </a:pPr>
            <a:r>
              <a:rPr lang="es-ES" sz="4800" b="1" spc="-1" dirty="0">
                <a:solidFill>
                  <a:srgbClr val="CCFFCC"/>
                </a:solidFill>
                <a:uFill>
                  <a:solidFill>
                    <a:srgbClr val="FFFFFF"/>
                  </a:solidFill>
                </a:uFill>
                <a:latin typeface="Calibri"/>
              </a:rPr>
              <a:t>2016</a:t>
            </a:r>
            <a:endParaRPr lang="es-ES" spc="-1" dirty="0">
              <a:solidFill>
                <a:srgbClr val="CCFFCC"/>
              </a:solidFill>
              <a:uFill>
                <a:solidFill>
                  <a:srgbClr val="FFFFFF"/>
                </a:solidFill>
              </a:uFill>
              <a:latin typeface="Arial"/>
            </a:endParaRPr>
          </a:p>
        </p:txBody>
      </p:sp>
      <p:pic>
        <p:nvPicPr>
          <p:cNvPr id="2" name="Imagen 1" descr="logo mce-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934" y="556372"/>
            <a:ext cx="3420415" cy="2678099"/>
          </a:xfrm>
          <a:prstGeom prst="rect">
            <a:avLst/>
          </a:prstGeom>
        </p:spPr>
      </p:pic>
      <p:cxnSp>
        <p:nvCxnSpPr>
          <p:cNvPr id="4" name="Conector recto 3"/>
          <p:cNvCxnSpPr/>
          <p:nvPr/>
        </p:nvCxnSpPr>
        <p:spPr>
          <a:xfrm>
            <a:off x="2507846" y="3333101"/>
            <a:ext cx="75235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2507846" y="5847432"/>
            <a:ext cx="752353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440750" y="769140"/>
            <a:ext cx="9604520" cy="63900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ctr">
              <a:lnSpc>
                <a:spcPct val="100000"/>
              </a:lnSpc>
            </a:pPr>
            <a:r>
              <a:rPr lang="es-ES" sz="4100" b="1" spc="-1" dirty="0">
                <a:solidFill>
                  <a:srgbClr val="FFFFFF"/>
                </a:solidFill>
                <a:uFill>
                  <a:solidFill>
                    <a:srgbClr val="FFFFFF"/>
                  </a:solidFill>
                </a:uFill>
                <a:latin typeface="Calibri"/>
              </a:rPr>
              <a:t>NORMATIVA QUE FACULTA LA ADOPCIÓN DE </a:t>
            </a:r>
            <a:r>
              <a:rPr lang="es-ES" sz="4100" b="1" spc="-1" dirty="0" smtClean="0">
                <a:solidFill>
                  <a:srgbClr val="FFFFFF"/>
                </a:solidFill>
                <a:uFill>
                  <a:solidFill>
                    <a:srgbClr val="FFFFFF"/>
                  </a:solidFill>
                </a:uFill>
                <a:latin typeface="Calibri"/>
              </a:rPr>
              <a:t>LAS SALVAGUARDIAS</a:t>
            </a:r>
            <a:endParaRPr lang="es-ES" sz="2300" spc="-1" dirty="0">
              <a:solidFill>
                <a:srgbClr val="FFFFFF"/>
              </a:solidFill>
              <a:uFill>
                <a:solidFill>
                  <a:srgbClr val="FFFFFF"/>
                </a:solidFill>
              </a:uFill>
              <a:latin typeface="Arial"/>
            </a:endParaRPr>
          </a:p>
        </p:txBody>
      </p:sp>
      <p:graphicFrame>
        <p:nvGraphicFramePr>
          <p:cNvPr id="3" name="Diagrama 2"/>
          <p:cNvGraphicFramePr/>
          <p:nvPr>
            <p:extLst>
              <p:ext uri="{D42A27DB-BD31-4B8C-83A1-F6EECF244321}">
                <p14:modId xmlns:p14="http://schemas.microsoft.com/office/powerpoint/2010/main" val="2094924690"/>
              </p:ext>
            </p:extLst>
          </p:nvPr>
        </p:nvGraphicFramePr>
        <p:xfrm>
          <a:off x="295834" y="2319509"/>
          <a:ext cx="11587472" cy="3336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7" name="CustomShape 3"/>
          <p:cNvSpPr/>
          <p:nvPr/>
        </p:nvSpPr>
        <p:spPr>
          <a:xfrm>
            <a:off x="8741991" y="6370588"/>
            <a:ext cx="2845481" cy="36432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r">
              <a:lnSpc>
                <a:spcPct val="100000"/>
              </a:lnSpc>
            </a:pPr>
            <a:fld id="{7C4E6C75-9671-46FF-BC85-2EC4592E39C9}" type="slidenum">
              <a:rPr lang="es-ES" sz="1500" spc="-1">
                <a:solidFill>
                  <a:srgbClr val="8B8B8B"/>
                </a:solidFill>
                <a:uFill>
                  <a:solidFill>
                    <a:srgbClr val="FFFFFF"/>
                  </a:solidFill>
                </a:uFill>
                <a:latin typeface="Calibri"/>
              </a:rPr>
              <a:pPr algn="r">
                <a:lnSpc>
                  <a:spcPct val="100000"/>
                </a:lnSpc>
              </a:pPr>
              <a:t>10</a:t>
            </a:fld>
            <a:endParaRPr lang="es-ES" sz="23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54717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2150928" y="472841"/>
            <a:ext cx="7841522" cy="107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s-ES" sz="4100" b="1" spc="-1" dirty="0">
                <a:solidFill>
                  <a:srgbClr val="FFFFFF"/>
                </a:solidFill>
                <a:uFill>
                  <a:solidFill>
                    <a:srgbClr val="FFFFFF"/>
                  </a:solidFill>
                </a:uFill>
                <a:latin typeface="Calibri"/>
              </a:rPr>
              <a:t>NORMATIVA QUE FACULTA LA ADOPCIÓN DE LA MEDIDA</a:t>
            </a:r>
            <a:endParaRPr lang="es-ES" sz="2300" spc="-1" dirty="0">
              <a:solidFill>
                <a:srgbClr val="FFFFFF"/>
              </a:solidFill>
              <a:uFill>
                <a:solidFill>
                  <a:srgbClr val="FFFFFF"/>
                </a:solidFill>
              </a:uFill>
              <a:latin typeface="Arial"/>
            </a:endParaRPr>
          </a:p>
        </p:txBody>
      </p:sp>
      <p:graphicFrame>
        <p:nvGraphicFramePr>
          <p:cNvPr id="89" name="Object 2"/>
          <p:cNvGraphicFramePr>
            <a:graphicFrameLocks noChangeAspect="1"/>
          </p:cNvGraphicFramePr>
          <p:nvPr/>
        </p:nvGraphicFramePr>
        <p:xfrm>
          <a:off x="0" y="1598040"/>
          <a:ext cx="10961226" cy="4521240"/>
        </p:xfrm>
        <a:graphic>
          <a:graphicData uri="http://schemas.openxmlformats.org/presentationml/2006/ole">
            <mc:AlternateContent xmlns:mc="http://schemas.openxmlformats.org/markup-compatibility/2006">
              <mc:Choice xmlns:v="urn:schemas-microsoft-com:vml" Requires="v">
                <p:oleObj spid="_x0000_s2057" name="Document" r:id="rId3" imgW="14817431" imgH="8174279" progId="Word.Document.12">
                  <p:embed/>
                </p:oleObj>
              </mc:Choice>
              <mc:Fallback>
                <p:oleObj name="Document" r:id="rId3" imgW="14817431" imgH="8174279" progId="Word.Document.12">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98040"/>
                        <a:ext cx="10961226" cy="4521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Diagrama 2"/>
          <p:cNvGraphicFramePr/>
          <p:nvPr>
            <p:extLst>
              <p:ext uri="{D42A27DB-BD31-4B8C-83A1-F6EECF244321}">
                <p14:modId xmlns:p14="http://schemas.microsoft.com/office/powerpoint/2010/main" val="2359487890"/>
              </p:ext>
            </p:extLst>
          </p:nvPr>
        </p:nvGraphicFramePr>
        <p:xfrm>
          <a:off x="596951" y="2169360"/>
          <a:ext cx="11105781" cy="40880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847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1356769" y="676662"/>
            <a:ext cx="9195872" cy="63900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ctr">
              <a:lnSpc>
                <a:spcPct val="100000"/>
              </a:lnSpc>
            </a:pPr>
            <a:r>
              <a:rPr lang="es-ES" sz="4100" b="1" spc="-1" dirty="0">
                <a:uFill>
                  <a:solidFill>
                    <a:srgbClr val="FFFFFF"/>
                  </a:solidFill>
                </a:uFill>
                <a:latin typeface="Calibri"/>
              </a:rPr>
              <a:t>DECISIÓN DE EXTENDER MEDIDA</a:t>
            </a:r>
            <a:endParaRPr lang="es-ES" sz="2300" spc="-1" dirty="0">
              <a:uFill>
                <a:solidFill>
                  <a:srgbClr val="FFFFFF"/>
                </a:solidFill>
              </a:uFill>
              <a:latin typeface="Arial"/>
            </a:endParaRPr>
          </a:p>
        </p:txBody>
      </p:sp>
      <p:graphicFrame>
        <p:nvGraphicFramePr>
          <p:cNvPr id="5" name="Diagrama 4"/>
          <p:cNvGraphicFramePr/>
          <p:nvPr>
            <p:extLst>
              <p:ext uri="{D42A27DB-BD31-4B8C-83A1-F6EECF244321}">
                <p14:modId xmlns:p14="http://schemas.microsoft.com/office/powerpoint/2010/main" val="3189692206"/>
              </p:ext>
            </p:extLst>
          </p:nvPr>
        </p:nvGraphicFramePr>
        <p:xfrm>
          <a:off x="384200" y="2232000"/>
          <a:ext cx="11587472" cy="395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0" name="CustomShape 3"/>
          <p:cNvSpPr/>
          <p:nvPr/>
        </p:nvSpPr>
        <p:spPr>
          <a:xfrm>
            <a:off x="8741991" y="6356520"/>
            <a:ext cx="2845481" cy="36432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r">
              <a:lnSpc>
                <a:spcPct val="100000"/>
              </a:lnSpc>
            </a:pPr>
            <a:fld id="{34B36565-9445-4BC7-A263-81EDBD9795C8}" type="slidenum">
              <a:rPr lang="es-ES" sz="1500" spc="-1">
                <a:solidFill>
                  <a:srgbClr val="8B8B8B"/>
                </a:solidFill>
                <a:uFill>
                  <a:solidFill>
                    <a:srgbClr val="FFFFFF"/>
                  </a:solidFill>
                </a:uFill>
                <a:latin typeface="Calibri"/>
              </a:rPr>
              <a:pPr algn="r">
                <a:lnSpc>
                  <a:spcPct val="100000"/>
                </a:lnSpc>
              </a:pPr>
              <a:t>12</a:t>
            </a:fld>
            <a:endParaRPr lang="es-ES" sz="23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1988491" y="670204"/>
            <a:ext cx="8113565" cy="63900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ctr">
              <a:lnSpc>
                <a:spcPct val="100000"/>
              </a:lnSpc>
            </a:pPr>
            <a:r>
              <a:rPr lang="es-ES" sz="4100" b="1" spc="-1" dirty="0">
                <a:uFill>
                  <a:solidFill>
                    <a:srgbClr val="FFFFFF"/>
                  </a:solidFill>
                </a:uFill>
                <a:latin typeface="Calibri"/>
              </a:rPr>
              <a:t>DECISIÓN DE EXTENDER MEDIDA</a:t>
            </a:r>
            <a:endParaRPr lang="es-ES" sz="2300" spc="-1" dirty="0">
              <a:uFill>
                <a:solidFill>
                  <a:srgbClr val="FFFFFF"/>
                </a:solidFill>
              </a:uFill>
              <a:latin typeface="Arial"/>
            </a:endParaRPr>
          </a:p>
        </p:txBody>
      </p:sp>
      <p:graphicFrame>
        <p:nvGraphicFramePr>
          <p:cNvPr id="8" name="Diagrama 7"/>
          <p:cNvGraphicFramePr/>
          <p:nvPr>
            <p:extLst>
              <p:ext uri="{D42A27DB-BD31-4B8C-83A1-F6EECF244321}">
                <p14:modId xmlns:p14="http://schemas.microsoft.com/office/powerpoint/2010/main" val="2753650676"/>
              </p:ext>
            </p:extLst>
          </p:nvPr>
        </p:nvGraphicFramePr>
        <p:xfrm>
          <a:off x="295834" y="2247254"/>
          <a:ext cx="11587472" cy="3687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 name="CustomShape 3"/>
          <p:cNvSpPr/>
          <p:nvPr/>
        </p:nvSpPr>
        <p:spPr>
          <a:xfrm>
            <a:off x="8741991" y="6356520"/>
            <a:ext cx="2845481" cy="36432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r">
              <a:lnSpc>
                <a:spcPct val="100000"/>
              </a:lnSpc>
            </a:pPr>
            <a:fld id="{B38D46F6-A919-4594-97A2-E584A0B017BC}" type="slidenum">
              <a:rPr lang="es-ES" sz="1500" spc="-1">
                <a:solidFill>
                  <a:srgbClr val="8B8B8B"/>
                </a:solidFill>
                <a:uFill>
                  <a:solidFill>
                    <a:srgbClr val="FFFFFF"/>
                  </a:solidFill>
                </a:uFill>
                <a:latin typeface="Calibri"/>
              </a:rPr>
              <a:pPr algn="r">
                <a:lnSpc>
                  <a:spcPct val="100000"/>
                </a:lnSpc>
              </a:pPr>
              <a:t>13</a:t>
            </a:fld>
            <a:endParaRPr lang="es-ES" sz="2300" spc="-1">
              <a:solidFill>
                <a:srgbClr val="000000"/>
              </a:solidFill>
              <a:uFill>
                <a:solidFill>
                  <a:srgbClr val="FFFFFF"/>
                </a:solidFill>
              </a:uFill>
              <a:latin typeface="Arial"/>
            </a:endParaRPr>
          </a:p>
        </p:txBody>
      </p:sp>
      <p:graphicFrame>
        <p:nvGraphicFramePr>
          <p:cNvPr id="9" name="Diagrama 8"/>
          <p:cNvGraphicFramePr/>
          <p:nvPr>
            <p:extLst>
              <p:ext uri="{D42A27DB-BD31-4B8C-83A1-F6EECF244321}">
                <p14:modId xmlns:p14="http://schemas.microsoft.com/office/powerpoint/2010/main" val="3427551259"/>
              </p:ext>
            </p:extLst>
          </p:nvPr>
        </p:nvGraphicFramePr>
        <p:xfrm>
          <a:off x="2139242" y="1717390"/>
          <a:ext cx="7497670" cy="443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8674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122037" y="527078"/>
            <a:ext cx="11761268" cy="956482"/>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ctr">
              <a:lnSpc>
                <a:spcPct val="100000"/>
              </a:lnSpc>
            </a:pPr>
            <a:r>
              <a:rPr lang="es-ES" sz="4100" b="1" spc="-1" dirty="0" smtClean="0">
                <a:uFill>
                  <a:solidFill>
                    <a:srgbClr val="FFFFFF"/>
                  </a:solidFill>
                </a:uFill>
                <a:latin typeface="Calibri"/>
              </a:rPr>
              <a:t>MIEMBROS </a:t>
            </a:r>
            <a:r>
              <a:rPr lang="es-ES" sz="4100" b="1" spc="-1" dirty="0">
                <a:uFill>
                  <a:solidFill>
                    <a:srgbClr val="FFFFFF"/>
                  </a:solidFill>
                </a:uFill>
                <a:latin typeface="Calibri"/>
              </a:rPr>
              <a:t>DE LA </a:t>
            </a:r>
            <a:r>
              <a:rPr lang="es-ES" sz="4100" b="1" spc="-1" dirty="0" smtClean="0">
                <a:uFill>
                  <a:solidFill>
                    <a:srgbClr val="FFFFFF"/>
                  </a:solidFill>
                </a:uFill>
                <a:latin typeface="Calibri"/>
              </a:rPr>
              <a:t>OMC ACEPTARON PLANTEAMIENTOS DE ECUADOR </a:t>
            </a:r>
            <a:endParaRPr lang="es-ES" sz="2300" spc="-1" dirty="0">
              <a:uFill>
                <a:solidFill>
                  <a:srgbClr val="FFFFFF"/>
                </a:solidFill>
              </a:uFill>
              <a:latin typeface="Arial"/>
            </a:endParaRPr>
          </a:p>
        </p:txBody>
      </p:sp>
      <p:graphicFrame>
        <p:nvGraphicFramePr>
          <p:cNvPr id="3" name="Diagrama 2"/>
          <p:cNvGraphicFramePr/>
          <p:nvPr>
            <p:extLst>
              <p:ext uri="{D42A27DB-BD31-4B8C-83A1-F6EECF244321}">
                <p14:modId xmlns:p14="http://schemas.microsoft.com/office/powerpoint/2010/main" val="3094520686"/>
              </p:ext>
            </p:extLst>
          </p:nvPr>
        </p:nvGraphicFramePr>
        <p:xfrm>
          <a:off x="1533405" y="1651266"/>
          <a:ext cx="9439442" cy="5374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9" name="CustomShape 3"/>
          <p:cNvSpPr/>
          <p:nvPr/>
        </p:nvSpPr>
        <p:spPr>
          <a:xfrm>
            <a:off x="8741991" y="6356520"/>
            <a:ext cx="2845481" cy="36432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r">
              <a:lnSpc>
                <a:spcPct val="100000"/>
              </a:lnSpc>
            </a:pPr>
            <a:fld id="{3BD8D63D-A580-4461-A5CA-1645071CCB8F}" type="slidenum">
              <a:rPr lang="es-ES" sz="1500" spc="-1">
                <a:solidFill>
                  <a:srgbClr val="8B8B8B"/>
                </a:solidFill>
                <a:uFill>
                  <a:solidFill>
                    <a:srgbClr val="FFFFFF"/>
                  </a:solidFill>
                </a:uFill>
                <a:latin typeface="Calibri"/>
              </a:rPr>
              <a:pPr algn="r">
                <a:lnSpc>
                  <a:spcPct val="100000"/>
                </a:lnSpc>
              </a:pPr>
              <a:t>14</a:t>
            </a:fld>
            <a:endParaRPr lang="es-ES" sz="23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4277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descr="logo mce-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67821" cy="1932242"/>
          </a:xfrm>
          <a:prstGeom prst="rect">
            <a:avLst/>
          </a:prstGeom>
        </p:spPr>
      </p:pic>
      <p:sp>
        <p:nvSpPr>
          <p:cNvPr id="6" name="CustomShape 2"/>
          <p:cNvSpPr/>
          <p:nvPr/>
        </p:nvSpPr>
        <p:spPr>
          <a:xfrm>
            <a:off x="1532073" y="0"/>
            <a:ext cx="11051993" cy="577800"/>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lstStyle/>
          <a:p>
            <a:pPr algn="ctr">
              <a:lnSpc>
                <a:spcPct val="100000"/>
              </a:lnSpc>
            </a:pPr>
            <a:r>
              <a:rPr lang="es-ES" sz="4300" b="1" spc="-1" dirty="0" smtClean="0">
                <a:solidFill>
                  <a:srgbClr val="FFFFFF"/>
                </a:solidFill>
                <a:uFill>
                  <a:solidFill>
                    <a:srgbClr val="FFFFFF"/>
                  </a:solidFill>
                </a:uFill>
                <a:latin typeface="Calibri"/>
              </a:rPr>
              <a:t>Proceso de negociación UE</a:t>
            </a:r>
            <a:endParaRPr lang="es-ES" spc="-1" dirty="0">
              <a:solidFill>
                <a:srgbClr val="FFFFFF"/>
              </a:solidFill>
              <a:uFill>
                <a:solidFill>
                  <a:srgbClr val="FFFFFF"/>
                </a:solidFill>
              </a:uFill>
              <a:latin typeface="Arial"/>
            </a:endParaRPr>
          </a:p>
        </p:txBody>
      </p:sp>
      <p:sp>
        <p:nvSpPr>
          <p:cNvPr id="2" name="Rectangle 1"/>
          <p:cNvSpPr/>
          <p:nvPr/>
        </p:nvSpPr>
        <p:spPr>
          <a:xfrm>
            <a:off x="2467821" y="1071622"/>
            <a:ext cx="9320224" cy="5693867"/>
          </a:xfrm>
          <a:prstGeom prst="rect">
            <a:avLst/>
          </a:prstGeom>
        </p:spPr>
        <p:txBody>
          <a:bodyPr wrap="square">
            <a:spAutoFit/>
          </a:bodyPr>
          <a:lstStyle/>
          <a:p>
            <a:pPr marL="342900" lvl="0" indent="-342900" algn="just">
              <a:buFont typeface="Arial"/>
              <a:buChar char="•"/>
            </a:pPr>
            <a:r>
              <a:rPr lang="es-MX" sz="2800" dirty="0"/>
              <a:t>El 11 de julio de 2016 el Consejo de la Unión Europea concluirá la revisión jurídica y lingüística de Protocolo de Adhesión de Ecuador al Acuerdo Comercial </a:t>
            </a:r>
            <a:r>
              <a:rPr lang="es-MX" sz="2800" dirty="0" err="1"/>
              <a:t>Multipartes</a:t>
            </a:r>
            <a:r>
              <a:rPr lang="es-MX" sz="2800" dirty="0"/>
              <a:t> </a:t>
            </a:r>
            <a:r>
              <a:rPr lang="es-MX" sz="2800" dirty="0" smtClean="0"/>
              <a:t>(ACM) con </a:t>
            </a:r>
            <a:r>
              <a:rPr lang="es-MX" sz="2800" dirty="0"/>
              <a:t>la Unión Europea, luego de lo cual lo transmitirá a los Países Miembros y a Ecuador para revisión.</a:t>
            </a:r>
            <a:endParaRPr lang="es-ES_tradnl" sz="2800" dirty="0"/>
          </a:p>
          <a:p>
            <a:pPr algn="just"/>
            <a:r>
              <a:rPr lang="es-MX" sz="2800" dirty="0"/>
              <a:t> </a:t>
            </a:r>
            <a:endParaRPr lang="es-ES_tradnl" sz="2800" dirty="0"/>
          </a:p>
          <a:p>
            <a:pPr marL="342900" lvl="0" indent="-342900" algn="just">
              <a:buFont typeface="Arial"/>
              <a:buChar char="•"/>
            </a:pPr>
            <a:r>
              <a:rPr lang="es-MX" sz="2800" dirty="0"/>
              <a:t>El 22 de agosto de 2016 culminará el plazo para que Ecuador y los Países Miembros del ACM hagan llegar al Consejo de la Unión Europea sus observaciones a la revisión jurídica y lingüística </a:t>
            </a:r>
            <a:r>
              <a:rPr lang="es-MX" sz="2800" dirty="0" smtClean="0"/>
              <a:t>de </a:t>
            </a:r>
            <a:r>
              <a:rPr lang="es-MX" sz="2800" dirty="0"/>
              <a:t>Protocolo de Adhesión de Ecuador al Acuerdo Comercial Multipartes con la Unión Europea.</a:t>
            </a:r>
            <a:endParaRPr lang="es-ES_tradnl" sz="2800" dirty="0"/>
          </a:p>
          <a:p>
            <a:pPr marL="342900" indent="-342900" algn="just">
              <a:buFont typeface="Arial"/>
              <a:buChar char="•"/>
            </a:pPr>
            <a:endParaRPr lang="es-ES_tradnl" sz="2800" dirty="0"/>
          </a:p>
          <a:p>
            <a:pPr lvl="0" algn="just"/>
            <a:endParaRPr lang="es-ES_tradnl" sz="2800" dirty="0"/>
          </a:p>
        </p:txBody>
      </p:sp>
    </p:spTree>
    <p:extLst>
      <p:ext uri="{BB962C8B-B14F-4D97-AF65-F5344CB8AC3E}">
        <p14:creationId xmlns:p14="http://schemas.microsoft.com/office/powerpoint/2010/main" val="93472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descr="logo mce-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67821" cy="1932242"/>
          </a:xfrm>
          <a:prstGeom prst="rect">
            <a:avLst/>
          </a:prstGeom>
        </p:spPr>
      </p:pic>
      <p:sp>
        <p:nvSpPr>
          <p:cNvPr id="6" name="CustomShape 2"/>
          <p:cNvSpPr/>
          <p:nvPr/>
        </p:nvSpPr>
        <p:spPr>
          <a:xfrm>
            <a:off x="1532073" y="0"/>
            <a:ext cx="11051993" cy="577800"/>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lstStyle/>
          <a:p>
            <a:pPr algn="ctr">
              <a:lnSpc>
                <a:spcPct val="100000"/>
              </a:lnSpc>
            </a:pPr>
            <a:r>
              <a:rPr lang="es-ES" sz="4300" b="1" spc="-1" dirty="0" smtClean="0">
                <a:solidFill>
                  <a:srgbClr val="FFFFFF"/>
                </a:solidFill>
                <a:uFill>
                  <a:solidFill>
                    <a:srgbClr val="FFFFFF"/>
                  </a:solidFill>
                </a:uFill>
                <a:latin typeface="Calibri"/>
              </a:rPr>
              <a:t>Proceso de negociación UE</a:t>
            </a:r>
            <a:endParaRPr lang="es-ES" spc="-1" dirty="0">
              <a:solidFill>
                <a:srgbClr val="FFFFFF"/>
              </a:solidFill>
              <a:uFill>
                <a:solidFill>
                  <a:srgbClr val="FFFFFF"/>
                </a:solidFill>
              </a:uFill>
              <a:latin typeface="Arial"/>
            </a:endParaRPr>
          </a:p>
        </p:txBody>
      </p:sp>
      <p:sp>
        <p:nvSpPr>
          <p:cNvPr id="2" name="Rectangle 1"/>
          <p:cNvSpPr/>
          <p:nvPr/>
        </p:nvSpPr>
        <p:spPr>
          <a:xfrm>
            <a:off x="2467821" y="1502868"/>
            <a:ext cx="9320224" cy="5262980"/>
          </a:xfrm>
          <a:prstGeom prst="rect">
            <a:avLst/>
          </a:prstGeom>
        </p:spPr>
        <p:txBody>
          <a:bodyPr wrap="square">
            <a:spAutoFit/>
          </a:bodyPr>
          <a:lstStyle/>
          <a:p>
            <a:pPr marL="457200" lvl="0" indent="-457200" algn="just">
              <a:buFont typeface="Arial"/>
              <a:buChar char="•"/>
            </a:pPr>
            <a:r>
              <a:rPr lang="es-MX" sz="2800" dirty="0"/>
              <a:t>El 21 de octubre de 2016 es la fecha programada para que el Consejo de la Unión Europea </a:t>
            </a:r>
            <a:r>
              <a:rPr lang="es-MX" sz="2800" dirty="0" smtClean="0"/>
              <a:t>adopte la </a:t>
            </a:r>
            <a:r>
              <a:rPr lang="es-MX" sz="2800" dirty="0"/>
              <a:t>decisión autorizando la firma del Protocolo de Adhesión de Ecuador </a:t>
            </a:r>
            <a:r>
              <a:rPr lang="es-MX" sz="2800" dirty="0" smtClean="0"/>
              <a:t>al Acuerdo </a:t>
            </a:r>
            <a:r>
              <a:rPr lang="es-MX" sz="2800" dirty="0"/>
              <a:t>Comercial Multipartes con la Unión Europea y su entrada en vigor </a:t>
            </a:r>
            <a:r>
              <a:rPr lang="es-MX" sz="2800" dirty="0" smtClean="0"/>
              <a:t>provisional.</a:t>
            </a:r>
            <a:endParaRPr lang="es-ES_tradnl" sz="2800" dirty="0"/>
          </a:p>
          <a:p>
            <a:pPr algn="just"/>
            <a:r>
              <a:rPr lang="es-MX" sz="2800" dirty="0"/>
              <a:t> </a:t>
            </a:r>
            <a:endParaRPr lang="es-ES_tradnl" sz="2800" dirty="0"/>
          </a:p>
          <a:p>
            <a:pPr marL="457200" lvl="0" indent="-457200" algn="just">
              <a:buFont typeface="Arial"/>
              <a:buChar char="•"/>
            </a:pPr>
            <a:r>
              <a:rPr lang="es-MX" sz="2800" dirty="0"/>
              <a:t>Hasta el 11 de noviembre de 2016 se tiene previsto suscribir el Protocolo de Adhesión de </a:t>
            </a:r>
            <a:r>
              <a:rPr lang="es-MX" sz="2800"/>
              <a:t>Ecuador </a:t>
            </a:r>
            <a:r>
              <a:rPr lang="es-MX" sz="2800" smtClean="0"/>
              <a:t>al Acuerdo </a:t>
            </a:r>
            <a:r>
              <a:rPr lang="es-MX" sz="2800" dirty="0"/>
              <a:t>Comercial Multipartes con la Unión Europea, luego de lo cual el Consejo de la Unión Europea enviará el Protocolo de Adhesión al Parlamento Europeo.</a:t>
            </a:r>
            <a:endParaRPr lang="es-ES_tradnl" sz="2800" dirty="0"/>
          </a:p>
          <a:p>
            <a:pPr marL="342900" lvl="0" indent="-342900" algn="just">
              <a:buFont typeface="Arial"/>
              <a:buChar char="•"/>
            </a:pPr>
            <a:endParaRPr lang="es-ES_tradnl" sz="2800" dirty="0"/>
          </a:p>
        </p:txBody>
      </p:sp>
    </p:spTree>
    <p:extLst>
      <p:ext uri="{BB962C8B-B14F-4D97-AF65-F5344CB8AC3E}">
        <p14:creationId xmlns:p14="http://schemas.microsoft.com/office/powerpoint/2010/main" val="121967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descr="logo mce-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67821" cy="1932242"/>
          </a:xfrm>
          <a:prstGeom prst="rect">
            <a:avLst/>
          </a:prstGeom>
        </p:spPr>
      </p:pic>
      <p:sp>
        <p:nvSpPr>
          <p:cNvPr id="6" name="CustomShape 2"/>
          <p:cNvSpPr/>
          <p:nvPr/>
        </p:nvSpPr>
        <p:spPr>
          <a:xfrm>
            <a:off x="1532073" y="0"/>
            <a:ext cx="11051993" cy="577800"/>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lstStyle/>
          <a:p>
            <a:pPr algn="ctr">
              <a:lnSpc>
                <a:spcPct val="100000"/>
              </a:lnSpc>
            </a:pPr>
            <a:r>
              <a:rPr lang="es-ES" sz="4300" b="1" spc="-1" dirty="0" smtClean="0">
                <a:solidFill>
                  <a:srgbClr val="FFFFFF"/>
                </a:solidFill>
                <a:uFill>
                  <a:solidFill>
                    <a:srgbClr val="FFFFFF"/>
                  </a:solidFill>
                </a:uFill>
                <a:latin typeface="Calibri"/>
              </a:rPr>
              <a:t>Proceso de negociación UE</a:t>
            </a:r>
            <a:endParaRPr lang="es-ES" spc="-1" dirty="0">
              <a:solidFill>
                <a:srgbClr val="FFFFFF"/>
              </a:solidFill>
              <a:uFill>
                <a:solidFill>
                  <a:srgbClr val="FFFFFF"/>
                </a:solidFill>
              </a:uFill>
              <a:latin typeface="Arial"/>
            </a:endParaRPr>
          </a:p>
        </p:txBody>
      </p:sp>
      <p:sp>
        <p:nvSpPr>
          <p:cNvPr id="3" name="Rectangle 2"/>
          <p:cNvSpPr/>
          <p:nvPr/>
        </p:nvSpPr>
        <p:spPr>
          <a:xfrm>
            <a:off x="2827214" y="1932242"/>
            <a:ext cx="8960830" cy="4708981"/>
          </a:xfrm>
          <a:prstGeom prst="rect">
            <a:avLst/>
          </a:prstGeom>
        </p:spPr>
        <p:txBody>
          <a:bodyPr wrap="square">
            <a:spAutoFit/>
          </a:bodyPr>
          <a:lstStyle/>
          <a:p>
            <a:pPr marL="457200" lvl="0" indent="-457200" algn="just">
              <a:buFont typeface="Arial"/>
              <a:buChar char="•"/>
            </a:pPr>
            <a:r>
              <a:rPr lang="es-MX" sz="3000" dirty="0"/>
              <a:t>Entre el 12 y 15 de diciembre de 2016, el Parlamento Europeo tendrá su primera sesión plenaria luego del envío del Protocolo de Adhesión de Ecuador al Acuerdo Comercial Multipartes con la Unión Europea</a:t>
            </a:r>
            <a:r>
              <a:rPr lang="es-MX" sz="3000" dirty="0" smtClean="0"/>
              <a:t>.</a:t>
            </a:r>
          </a:p>
          <a:p>
            <a:pPr lvl="0" algn="just"/>
            <a:endParaRPr lang="es-MX" sz="3000" dirty="0"/>
          </a:p>
          <a:p>
            <a:pPr lvl="0" algn="just"/>
            <a:r>
              <a:rPr lang="es-MX" sz="3000" dirty="0" smtClean="0"/>
              <a:t>Si </a:t>
            </a:r>
            <a:r>
              <a:rPr lang="es-MX" sz="3000" dirty="0"/>
              <a:t>se logra acelerar los procesos, en esta reunión </a:t>
            </a:r>
            <a:r>
              <a:rPr lang="es-MX" sz="3000" dirty="0" smtClean="0"/>
              <a:t>se aprobaría </a:t>
            </a:r>
            <a:r>
              <a:rPr lang="es-MX" sz="3000" dirty="0"/>
              <a:t>una resolución legislativa con consentimiento para </a:t>
            </a:r>
            <a:r>
              <a:rPr lang="es-MX" sz="3000" dirty="0" smtClean="0"/>
              <a:t>la entrada </a:t>
            </a:r>
            <a:r>
              <a:rPr lang="es-MX" sz="3000" dirty="0"/>
              <a:t>en vigor provisional del ACM para Ecuador.</a:t>
            </a:r>
            <a:endParaRPr lang="es-ES_tradnl" sz="3000" dirty="0"/>
          </a:p>
        </p:txBody>
      </p:sp>
    </p:spTree>
    <p:extLst>
      <p:ext uri="{BB962C8B-B14F-4D97-AF65-F5344CB8AC3E}">
        <p14:creationId xmlns:p14="http://schemas.microsoft.com/office/powerpoint/2010/main" val="148655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527316" y="2124000"/>
            <a:ext cx="1823029" cy="431280"/>
          </a:xfrm>
          <a:prstGeom prst="round2DiagRect">
            <a:avLst>
              <a:gd name="adj1" fmla="val 16667"/>
              <a:gd name="adj2" fmla="val 0"/>
            </a:avLst>
          </a:prstGeom>
          <a:ln>
            <a:round/>
          </a:ln>
        </p:spPr>
        <p:style>
          <a:lnRef idx="2">
            <a:schemeClr val="accent6"/>
          </a:lnRef>
          <a:fillRef idx="1">
            <a:schemeClr val="lt1"/>
          </a:fillRef>
          <a:effectRef idx="0">
            <a:schemeClr val="accent6"/>
          </a:effectRef>
          <a:fontRef idx="minor"/>
        </p:style>
        <p:txBody>
          <a:bodyPr lIns="120018" tIns="60010" rIns="120018" bIns="60010" anchor="ctr"/>
          <a:lstStyle/>
          <a:p>
            <a:pPr algn="ctr">
              <a:lnSpc>
                <a:spcPct val="100000"/>
              </a:lnSpc>
            </a:pPr>
            <a:r>
              <a:rPr lang="es-ES" sz="2000" b="1" spc="-1">
                <a:solidFill>
                  <a:srgbClr val="000000"/>
                </a:solidFill>
                <a:uFill>
                  <a:solidFill>
                    <a:srgbClr val="FFFFFF"/>
                  </a:solidFill>
                </a:uFill>
                <a:latin typeface="Calibri"/>
              </a:rPr>
              <a:t>Oct-Dic 2014</a:t>
            </a:r>
            <a:endParaRPr lang="es-ES" spc="-1">
              <a:solidFill>
                <a:srgbClr val="000000"/>
              </a:solidFill>
              <a:uFill>
                <a:solidFill>
                  <a:srgbClr val="FFFFFF"/>
                </a:solidFill>
              </a:uFill>
              <a:latin typeface="Arial"/>
            </a:endParaRPr>
          </a:p>
        </p:txBody>
      </p:sp>
      <p:sp>
        <p:nvSpPr>
          <p:cNvPr id="149" name="CustomShape 2"/>
          <p:cNvSpPr/>
          <p:nvPr/>
        </p:nvSpPr>
        <p:spPr>
          <a:xfrm>
            <a:off x="527315" y="2967120"/>
            <a:ext cx="1824950" cy="431280"/>
          </a:xfrm>
          <a:prstGeom prst="round2DiagRect">
            <a:avLst>
              <a:gd name="adj1" fmla="val 16667"/>
              <a:gd name="adj2" fmla="val 0"/>
            </a:avLst>
          </a:prstGeom>
          <a:ln>
            <a:round/>
          </a:ln>
        </p:spPr>
        <p:style>
          <a:lnRef idx="2">
            <a:schemeClr val="accent6"/>
          </a:lnRef>
          <a:fillRef idx="1">
            <a:schemeClr val="lt1"/>
          </a:fillRef>
          <a:effectRef idx="0">
            <a:schemeClr val="accent6"/>
          </a:effectRef>
          <a:fontRef idx="minor"/>
        </p:style>
        <p:txBody>
          <a:bodyPr lIns="120018" tIns="60010" rIns="120018" bIns="60010" anchor="ctr"/>
          <a:lstStyle/>
          <a:p>
            <a:pPr algn="ctr">
              <a:lnSpc>
                <a:spcPct val="100000"/>
              </a:lnSpc>
            </a:pPr>
            <a:r>
              <a:rPr lang="es-ES" sz="2000" b="1" spc="-1">
                <a:solidFill>
                  <a:srgbClr val="000000"/>
                </a:solidFill>
                <a:uFill>
                  <a:solidFill>
                    <a:srgbClr val="FFFFFF"/>
                  </a:solidFill>
                </a:uFill>
                <a:latin typeface="Calibri"/>
              </a:rPr>
              <a:t>Nov 2014</a:t>
            </a:r>
            <a:endParaRPr lang="es-ES" spc="-1">
              <a:solidFill>
                <a:srgbClr val="000000"/>
              </a:solidFill>
              <a:uFill>
                <a:solidFill>
                  <a:srgbClr val="FFFFFF"/>
                </a:solidFill>
              </a:uFill>
              <a:latin typeface="Arial"/>
            </a:endParaRPr>
          </a:p>
        </p:txBody>
      </p:sp>
      <p:sp>
        <p:nvSpPr>
          <p:cNvPr id="150" name="CustomShape 3"/>
          <p:cNvSpPr/>
          <p:nvPr/>
        </p:nvSpPr>
        <p:spPr>
          <a:xfrm>
            <a:off x="527315" y="5646600"/>
            <a:ext cx="1824950" cy="431280"/>
          </a:xfrm>
          <a:prstGeom prst="round2DiagRect">
            <a:avLst>
              <a:gd name="adj1" fmla="val 16667"/>
              <a:gd name="adj2" fmla="val 0"/>
            </a:avLst>
          </a:prstGeom>
          <a:ln>
            <a:round/>
          </a:ln>
        </p:spPr>
        <p:style>
          <a:lnRef idx="2">
            <a:schemeClr val="accent6"/>
          </a:lnRef>
          <a:fillRef idx="1">
            <a:schemeClr val="lt1"/>
          </a:fillRef>
          <a:effectRef idx="0">
            <a:schemeClr val="accent6"/>
          </a:effectRef>
          <a:fontRef idx="minor"/>
        </p:style>
        <p:txBody>
          <a:bodyPr lIns="120018" tIns="60010" rIns="120018" bIns="60010" anchor="ctr"/>
          <a:lstStyle/>
          <a:p>
            <a:pPr algn="ctr">
              <a:lnSpc>
                <a:spcPct val="100000"/>
              </a:lnSpc>
            </a:pPr>
            <a:r>
              <a:rPr lang="es-ES" sz="2000" b="1" spc="-1">
                <a:solidFill>
                  <a:srgbClr val="000000"/>
                </a:solidFill>
                <a:uFill>
                  <a:solidFill>
                    <a:srgbClr val="FFFFFF"/>
                  </a:solidFill>
                </a:uFill>
                <a:latin typeface="Calibri"/>
              </a:rPr>
              <a:t>Mayo 2016</a:t>
            </a:r>
            <a:endParaRPr lang="es-ES" spc="-1">
              <a:solidFill>
                <a:srgbClr val="000000"/>
              </a:solidFill>
              <a:uFill>
                <a:solidFill>
                  <a:srgbClr val="FFFFFF"/>
                </a:solidFill>
              </a:uFill>
              <a:latin typeface="Arial"/>
            </a:endParaRPr>
          </a:p>
        </p:txBody>
      </p:sp>
      <p:sp>
        <p:nvSpPr>
          <p:cNvPr id="151" name="CustomShape 4"/>
          <p:cNvSpPr/>
          <p:nvPr/>
        </p:nvSpPr>
        <p:spPr>
          <a:xfrm>
            <a:off x="2350825" y="2268360"/>
            <a:ext cx="289591" cy="215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52" name="CustomShape 5"/>
          <p:cNvSpPr/>
          <p:nvPr/>
        </p:nvSpPr>
        <p:spPr>
          <a:xfrm>
            <a:off x="2367632" y="3040200"/>
            <a:ext cx="287670" cy="215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53" name="CustomShape 6"/>
          <p:cNvSpPr/>
          <p:nvPr/>
        </p:nvSpPr>
        <p:spPr>
          <a:xfrm>
            <a:off x="2380599" y="5754600"/>
            <a:ext cx="287670" cy="215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54" name="CustomShape 7"/>
          <p:cNvSpPr/>
          <p:nvPr/>
        </p:nvSpPr>
        <p:spPr>
          <a:xfrm>
            <a:off x="2672591" y="2123999"/>
            <a:ext cx="9093054" cy="641765"/>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90000"/>
              </a:lnSpc>
            </a:pPr>
            <a:r>
              <a:rPr lang="es-ES" sz="2100" spc="-1" dirty="0">
                <a:solidFill>
                  <a:srgbClr val="000000"/>
                </a:solidFill>
                <a:uFill>
                  <a:solidFill>
                    <a:srgbClr val="FFFFFF"/>
                  </a:solidFill>
                </a:uFill>
                <a:latin typeface="Calibri"/>
              </a:rPr>
              <a:t>Reunión de Autoridades del MCE con el Consejero Federal suizo para elevar al Consejo </a:t>
            </a:r>
            <a:r>
              <a:rPr lang="es-ES" sz="2100" spc="-1" dirty="0" smtClean="0">
                <a:solidFill>
                  <a:srgbClr val="000000"/>
                </a:solidFill>
                <a:uFill>
                  <a:solidFill>
                    <a:srgbClr val="FFFFFF"/>
                  </a:solidFill>
                </a:uFill>
                <a:latin typeface="Calibri"/>
              </a:rPr>
              <a:t>de </a:t>
            </a:r>
            <a:r>
              <a:rPr lang="es-ES" sz="2100" spc="-1" dirty="0">
                <a:solidFill>
                  <a:srgbClr val="000000"/>
                </a:solidFill>
                <a:uFill>
                  <a:solidFill>
                    <a:srgbClr val="FFFFFF"/>
                  </a:solidFill>
                </a:uFill>
                <a:latin typeface="Calibri"/>
              </a:rPr>
              <a:t>EFTA el interés del Ecuador por negociar un Acuerdo Comercial.</a:t>
            </a:r>
            <a:endParaRPr lang="es-ES" spc="-1" dirty="0">
              <a:solidFill>
                <a:srgbClr val="000000"/>
              </a:solidFill>
              <a:uFill>
                <a:solidFill>
                  <a:srgbClr val="FFFFFF"/>
                </a:solidFill>
              </a:uFill>
              <a:latin typeface="Arial"/>
            </a:endParaRPr>
          </a:p>
        </p:txBody>
      </p:sp>
      <p:sp>
        <p:nvSpPr>
          <p:cNvPr id="155" name="CustomShape 8"/>
          <p:cNvSpPr/>
          <p:nvPr/>
        </p:nvSpPr>
        <p:spPr>
          <a:xfrm>
            <a:off x="2668269" y="2920493"/>
            <a:ext cx="9097376" cy="573783"/>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80000"/>
              </a:lnSpc>
            </a:pPr>
            <a:r>
              <a:rPr lang="es-ES" sz="2000" spc="-1" dirty="0">
                <a:solidFill>
                  <a:srgbClr val="000000"/>
                </a:solidFill>
                <a:uFill>
                  <a:solidFill>
                    <a:srgbClr val="FFFFFF"/>
                  </a:solidFill>
                </a:uFill>
                <a:latin typeface="Calibri"/>
              </a:rPr>
              <a:t>Ministros </a:t>
            </a:r>
            <a:r>
              <a:rPr lang="es-ES" sz="2000" spc="-1" dirty="0" smtClean="0">
                <a:solidFill>
                  <a:srgbClr val="000000"/>
                </a:solidFill>
                <a:uFill>
                  <a:solidFill>
                    <a:srgbClr val="FFFFFF"/>
                  </a:solidFill>
                </a:uFill>
                <a:latin typeface="Calibri"/>
              </a:rPr>
              <a:t>de </a:t>
            </a:r>
            <a:r>
              <a:rPr lang="es-ES" sz="2000" spc="-1" dirty="0">
                <a:solidFill>
                  <a:srgbClr val="000000"/>
                </a:solidFill>
                <a:uFill>
                  <a:solidFill>
                    <a:srgbClr val="FFFFFF"/>
                  </a:solidFill>
                </a:uFill>
                <a:latin typeface="Calibri"/>
              </a:rPr>
              <a:t>EFTA acordaron formalizar cooperación con Ecuador </a:t>
            </a:r>
            <a:r>
              <a:rPr lang="es-ES" sz="2100" spc="-1" dirty="0">
                <a:solidFill>
                  <a:srgbClr val="000000"/>
                </a:solidFill>
                <a:uFill>
                  <a:solidFill>
                    <a:srgbClr val="FFFFFF"/>
                  </a:solidFill>
                </a:uFill>
                <a:latin typeface="Calibri"/>
              </a:rPr>
              <a:t>mediante la suscripción de una Declaración Conjunta.</a:t>
            </a:r>
            <a:endParaRPr lang="es-ES" spc="-1" dirty="0">
              <a:solidFill>
                <a:srgbClr val="000000"/>
              </a:solidFill>
              <a:uFill>
                <a:solidFill>
                  <a:srgbClr val="FFFFFF"/>
                </a:solidFill>
              </a:uFill>
              <a:latin typeface="Arial"/>
            </a:endParaRPr>
          </a:p>
        </p:txBody>
      </p:sp>
      <p:sp>
        <p:nvSpPr>
          <p:cNvPr id="156" name="CustomShape 9"/>
          <p:cNvSpPr/>
          <p:nvPr/>
        </p:nvSpPr>
        <p:spPr>
          <a:xfrm>
            <a:off x="2696123" y="5467320"/>
            <a:ext cx="9070002" cy="792720"/>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70000"/>
              </a:lnSpc>
            </a:pPr>
            <a:r>
              <a:rPr lang="es-ES" sz="2100" spc="-1" dirty="0">
                <a:solidFill>
                  <a:srgbClr val="000000"/>
                </a:solidFill>
                <a:uFill>
                  <a:solidFill>
                    <a:srgbClr val="FFFFFF"/>
                  </a:solidFill>
                </a:uFill>
                <a:latin typeface="Calibri"/>
              </a:rPr>
              <a:t>El Presidente del </a:t>
            </a:r>
            <a:r>
              <a:rPr lang="es-ES" sz="2100" spc="-1" dirty="0" smtClean="0">
                <a:solidFill>
                  <a:srgbClr val="000000"/>
                </a:solidFill>
                <a:uFill>
                  <a:solidFill>
                    <a:srgbClr val="FFFFFF"/>
                  </a:solidFill>
                </a:uFill>
                <a:latin typeface="Calibri"/>
              </a:rPr>
              <a:t>Consejo </a:t>
            </a:r>
            <a:r>
              <a:rPr lang="es-ES" sz="2100" spc="-1" dirty="0">
                <a:solidFill>
                  <a:srgbClr val="000000"/>
                </a:solidFill>
                <a:uFill>
                  <a:solidFill>
                    <a:srgbClr val="FFFFFF"/>
                  </a:solidFill>
                </a:uFill>
                <a:latin typeface="Calibri"/>
              </a:rPr>
              <a:t>Ministerial </a:t>
            </a:r>
            <a:r>
              <a:rPr lang="es-ES" sz="2100" spc="-1" dirty="0" smtClean="0">
                <a:solidFill>
                  <a:srgbClr val="000000"/>
                </a:solidFill>
                <a:uFill>
                  <a:solidFill>
                    <a:srgbClr val="FFFFFF"/>
                  </a:solidFill>
                </a:uFill>
                <a:latin typeface="Calibri"/>
              </a:rPr>
              <a:t>de </a:t>
            </a:r>
            <a:r>
              <a:rPr lang="es-ES" sz="2100" spc="-1" dirty="0">
                <a:solidFill>
                  <a:srgbClr val="000000"/>
                </a:solidFill>
                <a:uFill>
                  <a:solidFill>
                    <a:srgbClr val="FFFFFF"/>
                  </a:solidFill>
                </a:uFill>
                <a:latin typeface="Calibri"/>
              </a:rPr>
              <a:t>EFTA invitó al Ministro de Comercio Exterior de Ecuador a la reunión Ministerial del EFTA en Jun-2016, para lanzar oficialmente las negociaciones comerciales.</a:t>
            </a:r>
            <a:endParaRPr lang="es-ES" spc="-1" dirty="0">
              <a:solidFill>
                <a:srgbClr val="000000"/>
              </a:solidFill>
              <a:uFill>
                <a:solidFill>
                  <a:srgbClr val="FFFFFF"/>
                </a:solidFill>
              </a:uFill>
              <a:latin typeface="Arial"/>
            </a:endParaRPr>
          </a:p>
        </p:txBody>
      </p:sp>
      <p:sp>
        <p:nvSpPr>
          <p:cNvPr id="157" name="CustomShape 10"/>
          <p:cNvSpPr/>
          <p:nvPr/>
        </p:nvSpPr>
        <p:spPr>
          <a:xfrm>
            <a:off x="527316" y="3832200"/>
            <a:ext cx="1823029" cy="431280"/>
          </a:xfrm>
          <a:prstGeom prst="round2DiagRect">
            <a:avLst>
              <a:gd name="adj1" fmla="val 16667"/>
              <a:gd name="adj2" fmla="val 0"/>
            </a:avLst>
          </a:prstGeom>
          <a:ln>
            <a:round/>
          </a:ln>
        </p:spPr>
        <p:style>
          <a:lnRef idx="2">
            <a:schemeClr val="accent6"/>
          </a:lnRef>
          <a:fillRef idx="1">
            <a:schemeClr val="lt1"/>
          </a:fillRef>
          <a:effectRef idx="0">
            <a:schemeClr val="accent6"/>
          </a:effectRef>
          <a:fontRef idx="minor"/>
        </p:style>
        <p:txBody>
          <a:bodyPr lIns="120018" tIns="60010" rIns="120018" bIns="60010" anchor="ctr"/>
          <a:lstStyle/>
          <a:p>
            <a:pPr algn="ctr">
              <a:lnSpc>
                <a:spcPts val="1680"/>
              </a:lnSpc>
            </a:pPr>
            <a:r>
              <a:rPr lang="es-ES" sz="2000" b="1" spc="-1" dirty="0">
                <a:solidFill>
                  <a:srgbClr val="000000"/>
                </a:solidFill>
                <a:uFill>
                  <a:solidFill>
                    <a:srgbClr val="FFFFFF"/>
                  </a:solidFill>
                </a:uFill>
                <a:latin typeface="Calibri"/>
              </a:rPr>
              <a:t>Mayo-</a:t>
            </a:r>
            <a:r>
              <a:rPr lang="es-ES" sz="2000" b="1" spc="-1" dirty="0" smtClean="0">
                <a:solidFill>
                  <a:srgbClr val="000000"/>
                </a:solidFill>
                <a:uFill>
                  <a:solidFill>
                    <a:srgbClr val="FFFFFF"/>
                  </a:solidFill>
                </a:uFill>
                <a:latin typeface="Calibri"/>
              </a:rPr>
              <a:t>Jun  2015</a:t>
            </a:r>
            <a:endParaRPr lang="es-ES" spc="-1" dirty="0">
              <a:solidFill>
                <a:srgbClr val="000000"/>
              </a:solidFill>
              <a:uFill>
                <a:solidFill>
                  <a:srgbClr val="FFFFFF"/>
                </a:solidFill>
              </a:uFill>
              <a:latin typeface="Arial"/>
            </a:endParaRPr>
          </a:p>
        </p:txBody>
      </p:sp>
      <p:sp>
        <p:nvSpPr>
          <p:cNvPr id="158" name="CustomShape 11"/>
          <p:cNvSpPr/>
          <p:nvPr/>
        </p:nvSpPr>
        <p:spPr>
          <a:xfrm>
            <a:off x="2348422" y="3976560"/>
            <a:ext cx="289591" cy="215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59" name="CustomShape 12"/>
          <p:cNvSpPr/>
          <p:nvPr/>
        </p:nvSpPr>
        <p:spPr>
          <a:xfrm>
            <a:off x="527316" y="4724280"/>
            <a:ext cx="1823029" cy="431280"/>
          </a:xfrm>
          <a:prstGeom prst="round2DiagRect">
            <a:avLst>
              <a:gd name="adj1" fmla="val 16667"/>
              <a:gd name="adj2" fmla="val 0"/>
            </a:avLst>
          </a:prstGeom>
          <a:ln>
            <a:round/>
          </a:ln>
        </p:spPr>
        <p:style>
          <a:lnRef idx="2">
            <a:schemeClr val="accent6"/>
          </a:lnRef>
          <a:fillRef idx="1">
            <a:schemeClr val="lt1"/>
          </a:fillRef>
          <a:effectRef idx="0">
            <a:schemeClr val="accent6"/>
          </a:effectRef>
          <a:fontRef idx="minor"/>
        </p:style>
        <p:txBody>
          <a:bodyPr lIns="120018" tIns="60010" rIns="120018" bIns="60010" anchor="ctr"/>
          <a:lstStyle/>
          <a:p>
            <a:pPr algn="ctr">
              <a:lnSpc>
                <a:spcPct val="100000"/>
              </a:lnSpc>
            </a:pPr>
            <a:r>
              <a:rPr lang="es-ES" sz="2000" b="1" spc="-1">
                <a:solidFill>
                  <a:srgbClr val="000000"/>
                </a:solidFill>
                <a:uFill>
                  <a:solidFill>
                    <a:srgbClr val="FFFFFF"/>
                  </a:solidFill>
                </a:uFill>
                <a:latin typeface="Calibri"/>
              </a:rPr>
              <a:t>Jun 2015</a:t>
            </a:r>
            <a:endParaRPr lang="es-ES" spc="-1">
              <a:solidFill>
                <a:srgbClr val="000000"/>
              </a:solidFill>
              <a:uFill>
                <a:solidFill>
                  <a:srgbClr val="FFFFFF"/>
                </a:solidFill>
              </a:uFill>
              <a:latin typeface="Arial"/>
            </a:endParaRPr>
          </a:p>
        </p:txBody>
      </p:sp>
      <p:sp>
        <p:nvSpPr>
          <p:cNvPr id="160" name="CustomShape 13"/>
          <p:cNvSpPr/>
          <p:nvPr/>
        </p:nvSpPr>
        <p:spPr>
          <a:xfrm>
            <a:off x="2668269" y="3774959"/>
            <a:ext cx="9097376" cy="563873"/>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80000"/>
              </a:lnSpc>
            </a:pPr>
            <a:r>
              <a:rPr lang="es-ES" sz="2000" spc="-1" dirty="0">
                <a:solidFill>
                  <a:srgbClr val="000000"/>
                </a:solidFill>
                <a:uFill>
                  <a:solidFill>
                    <a:srgbClr val="FFFFFF"/>
                  </a:solidFill>
                </a:uFill>
                <a:latin typeface="Calibri"/>
              </a:rPr>
              <a:t>Visita de </a:t>
            </a:r>
            <a:r>
              <a:rPr lang="es-ES" sz="2100" spc="-1" dirty="0">
                <a:solidFill>
                  <a:srgbClr val="000000"/>
                </a:solidFill>
                <a:uFill>
                  <a:solidFill>
                    <a:srgbClr val="FFFFFF"/>
                  </a:solidFill>
                </a:uFill>
                <a:latin typeface="Calibri"/>
              </a:rPr>
              <a:t>Ministro de Comercio Exterior de Ecuador a países miembros de EFTA para impulsar la negociación de la Declaración Conjunta.</a:t>
            </a:r>
            <a:endParaRPr lang="es-ES" spc="-1" dirty="0">
              <a:solidFill>
                <a:srgbClr val="000000"/>
              </a:solidFill>
              <a:uFill>
                <a:solidFill>
                  <a:srgbClr val="FFFFFF"/>
                </a:solidFill>
              </a:uFill>
              <a:latin typeface="Arial"/>
            </a:endParaRPr>
          </a:p>
        </p:txBody>
      </p:sp>
      <p:sp>
        <p:nvSpPr>
          <p:cNvPr id="161" name="CustomShape 14"/>
          <p:cNvSpPr/>
          <p:nvPr/>
        </p:nvSpPr>
        <p:spPr>
          <a:xfrm>
            <a:off x="2350825" y="4818240"/>
            <a:ext cx="289591" cy="215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62" name="CustomShape 15"/>
          <p:cNvSpPr/>
          <p:nvPr/>
        </p:nvSpPr>
        <p:spPr>
          <a:xfrm>
            <a:off x="2668269" y="4645079"/>
            <a:ext cx="9097376" cy="615675"/>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80000"/>
              </a:lnSpc>
            </a:pPr>
            <a:r>
              <a:rPr lang="es-ES" sz="2100" spc="-1" dirty="0">
                <a:solidFill>
                  <a:srgbClr val="000000"/>
                </a:solidFill>
                <a:uFill>
                  <a:solidFill>
                    <a:srgbClr val="FFFFFF"/>
                  </a:solidFill>
                </a:uFill>
                <a:latin typeface="Calibri"/>
              </a:rPr>
              <a:t>Conclusión de la negociación de la Declaración Conjunta de Cooperación, paso previo a iniciar conversaciones sobre un acuerdo comercial.</a:t>
            </a:r>
            <a:endParaRPr lang="es-ES" spc="-1" dirty="0">
              <a:solidFill>
                <a:srgbClr val="000000"/>
              </a:solidFill>
              <a:uFill>
                <a:solidFill>
                  <a:srgbClr val="FFFFFF"/>
                </a:solidFill>
              </a:uFill>
              <a:latin typeface="Arial"/>
            </a:endParaRPr>
          </a:p>
        </p:txBody>
      </p:sp>
      <p:sp>
        <p:nvSpPr>
          <p:cNvPr id="163" name="CustomShape 16"/>
          <p:cNvSpPr/>
          <p:nvPr/>
        </p:nvSpPr>
        <p:spPr>
          <a:xfrm>
            <a:off x="2544846" y="652680"/>
            <a:ext cx="8492261" cy="1046880"/>
          </a:xfrm>
          <a:prstGeom prst="rect">
            <a:avLst/>
          </a:prstGeom>
          <a:noFill/>
          <a:ln w="12600">
            <a:noFill/>
          </a:ln>
        </p:spPr>
        <p:style>
          <a:lnRef idx="0">
            <a:scrgbClr r="0" g="0" b="0"/>
          </a:lnRef>
          <a:fillRef idx="0">
            <a:scrgbClr r="0" g="0" b="0"/>
          </a:fillRef>
          <a:effectRef idx="0">
            <a:scrgbClr r="0" g="0" b="0"/>
          </a:effectRef>
          <a:fontRef idx="minor"/>
        </p:style>
        <p:txBody>
          <a:bodyPr lIns="47526" tIns="47526" rIns="47526" bIns="47526" anchor="ctr"/>
          <a:lstStyle/>
          <a:p>
            <a:pPr algn="ctr">
              <a:lnSpc>
                <a:spcPct val="100000"/>
              </a:lnSpc>
            </a:pPr>
            <a:r>
              <a:rPr lang="es-ES" sz="4300" b="1" spc="-1" dirty="0">
                <a:uFill>
                  <a:solidFill>
                    <a:srgbClr val="FFFFFF"/>
                  </a:solidFill>
                </a:uFill>
                <a:latin typeface="Calibri"/>
              </a:rPr>
              <a:t>EFTA </a:t>
            </a:r>
            <a:endParaRPr lang="es-ES" sz="4300" b="1" spc="-1" dirty="0" smtClean="0">
              <a:uFill>
                <a:solidFill>
                  <a:srgbClr val="FFFFFF"/>
                </a:solidFill>
              </a:uFill>
              <a:latin typeface="Calibri"/>
            </a:endParaRPr>
          </a:p>
          <a:p>
            <a:pPr algn="ctr">
              <a:lnSpc>
                <a:spcPct val="100000"/>
              </a:lnSpc>
            </a:pPr>
            <a:r>
              <a:rPr lang="es-ES" sz="4300" b="1" spc="-1" dirty="0" smtClean="0">
                <a:uFill>
                  <a:solidFill>
                    <a:srgbClr val="FFFFFF"/>
                  </a:solidFill>
                </a:uFill>
                <a:latin typeface="Calibri"/>
              </a:rPr>
              <a:t>GESTIONES </a:t>
            </a:r>
            <a:r>
              <a:rPr lang="es-ES" sz="4300" b="1" spc="-1" dirty="0">
                <a:uFill>
                  <a:solidFill>
                    <a:srgbClr val="FFFFFF"/>
                  </a:solidFill>
                </a:uFill>
                <a:latin typeface="Calibri"/>
              </a:rPr>
              <a:t>Y SITUACIÓN ACTUAL</a:t>
            </a:r>
            <a:endParaRPr lang="es-ES" spc="-1" dirty="0">
              <a:uFill>
                <a:solidFill>
                  <a:srgbClr val="FFFFFF"/>
                </a:solidFill>
              </a:uFill>
              <a:latin typeface="Arial"/>
            </a:endParaRPr>
          </a:p>
        </p:txBody>
      </p:sp>
      <p:pic>
        <p:nvPicPr>
          <p:cNvPr id="3" name="Imagen 2" descr="efta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484422"/>
            <a:ext cx="2277023" cy="1375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repl">
                                        <p:cTn id="7" dur="500" fill="hold"/>
                                        <p:tgtEl>
                                          <p:spTgt spid="148"/>
                                        </p:tgtEl>
                                        <p:attrNameLst>
                                          <p:attrName>ppt_x</p:attrName>
                                        </p:attrNameLst>
                                      </p:cBhvr>
                                      <p:tavLst>
                                        <p:tav tm="0">
                                          <p:val>
                                            <p:strVal val="#ppt_x"/>
                                          </p:val>
                                        </p:tav>
                                        <p:tav tm="100000">
                                          <p:val>
                                            <p:strVal val="#ppt_x"/>
                                          </p:val>
                                        </p:tav>
                                      </p:tavLst>
                                    </p:anim>
                                    <p:anim calcmode="lin" valueType="num">
                                      <p:cBhvr additive="repl">
                                        <p:cTn id="8" dur="500" fill="hold"/>
                                        <p:tgtEl>
                                          <p:spTgt spid="1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repl">
                                        <p:cTn id="11" dur="500" fill="hold"/>
                                        <p:tgtEl>
                                          <p:spTgt spid="151"/>
                                        </p:tgtEl>
                                        <p:attrNameLst>
                                          <p:attrName>ppt_x</p:attrName>
                                        </p:attrNameLst>
                                      </p:cBhvr>
                                      <p:tavLst>
                                        <p:tav tm="0">
                                          <p:val>
                                            <p:strVal val="#ppt_x"/>
                                          </p:val>
                                        </p:tav>
                                        <p:tav tm="100000">
                                          <p:val>
                                            <p:strVal val="#ppt_x"/>
                                          </p:val>
                                        </p:tav>
                                      </p:tavLst>
                                    </p:anim>
                                    <p:anim calcmode="lin" valueType="num">
                                      <p:cBhvr additive="repl">
                                        <p:cTn id="12" dur="500" fill="hold"/>
                                        <p:tgtEl>
                                          <p:spTgt spid="1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anim calcmode="lin" valueType="num">
                                      <p:cBhvr additive="repl">
                                        <p:cTn id="15" dur="500" fill="hold"/>
                                        <p:tgtEl>
                                          <p:spTgt spid="154"/>
                                        </p:tgtEl>
                                        <p:attrNameLst>
                                          <p:attrName>ppt_x</p:attrName>
                                        </p:attrNameLst>
                                      </p:cBhvr>
                                      <p:tavLst>
                                        <p:tav tm="0">
                                          <p:val>
                                            <p:strVal val="#ppt_x"/>
                                          </p:val>
                                        </p:tav>
                                        <p:tav tm="100000">
                                          <p:val>
                                            <p:strVal val="#ppt_x"/>
                                          </p:val>
                                        </p:tav>
                                      </p:tavLst>
                                    </p:anim>
                                    <p:anim calcmode="lin" valueType="num">
                                      <p:cBhvr additive="repl">
                                        <p:cTn id="16"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2" presetClass="entr" presetSubtype="4" fill="hold" nodeType="clickEffect">
                                  <p:stCondLst>
                                    <p:cond delay="0"/>
                                  </p:stCondLst>
                                  <p:childTnLst>
                                    <p:set>
                                      <p:cBhvr>
                                        <p:cTn id="20" dur="1" fill="hold">
                                          <p:stCondLst>
                                            <p:cond delay="0"/>
                                          </p:stCondLst>
                                        </p:cTn>
                                        <p:tgtEl>
                                          <p:spTgt spid="149"/>
                                        </p:tgtEl>
                                        <p:attrNameLst>
                                          <p:attrName>style.visibility</p:attrName>
                                        </p:attrNameLst>
                                      </p:cBhvr>
                                      <p:to>
                                        <p:strVal val="visible"/>
                                      </p:to>
                                    </p:set>
                                    <p:anim calcmode="lin" valueType="num">
                                      <p:cBhvr additive="repl">
                                        <p:cTn id="21" dur="500" fill="hold"/>
                                        <p:tgtEl>
                                          <p:spTgt spid="149"/>
                                        </p:tgtEl>
                                        <p:attrNameLst>
                                          <p:attrName>ppt_x</p:attrName>
                                        </p:attrNameLst>
                                      </p:cBhvr>
                                      <p:tavLst>
                                        <p:tav tm="0">
                                          <p:val>
                                            <p:strVal val="#ppt_x"/>
                                          </p:val>
                                        </p:tav>
                                        <p:tav tm="100000">
                                          <p:val>
                                            <p:strVal val="#ppt_x"/>
                                          </p:val>
                                        </p:tav>
                                      </p:tavLst>
                                    </p:anim>
                                    <p:anim calcmode="lin" valueType="num">
                                      <p:cBhvr additive="repl">
                                        <p:cTn id="22" dur="500" fill="hold"/>
                                        <p:tgtEl>
                                          <p:spTgt spid="14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additive="repl">
                                        <p:cTn id="25" dur="500" fill="hold"/>
                                        <p:tgtEl>
                                          <p:spTgt spid="152"/>
                                        </p:tgtEl>
                                        <p:attrNameLst>
                                          <p:attrName>ppt_x</p:attrName>
                                        </p:attrNameLst>
                                      </p:cBhvr>
                                      <p:tavLst>
                                        <p:tav tm="0">
                                          <p:val>
                                            <p:strVal val="#ppt_x"/>
                                          </p:val>
                                        </p:tav>
                                        <p:tav tm="100000">
                                          <p:val>
                                            <p:strVal val="#ppt_x"/>
                                          </p:val>
                                        </p:tav>
                                      </p:tavLst>
                                    </p:anim>
                                    <p:anim calcmode="lin" valueType="num">
                                      <p:cBhvr additive="repl">
                                        <p:cTn id="26" dur="500" fill="hold"/>
                                        <p:tgtEl>
                                          <p:spTgt spid="15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5"/>
                                        </p:tgtEl>
                                        <p:attrNameLst>
                                          <p:attrName>style.visibility</p:attrName>
                                        </p:attrNameLst>
                                      </p:cBhvr>
                                      <p:to>
                                        <p:strVal val="visible"/>
                                      </p:to>
                                    </p:set>
                                    <p:anim calcmode="lin" valueType="num">
                                      <p:cBhvr additive="repl">
                                        <p:cTn id="29" dur="500" fill="hold"/>
                                        <p:tgtEl>
                                          <p:spTgt spid="155"/>
                                        </p:tgtEl>
                                        <p:attrNameLst>
                                          <p:attrName>ppt_x</p:attrName>
                                        </p:attrNameLst>
                                      </p:cBhvr>
                                      <p:tavLst>
                                        <p:tav tm="0">
                                          <p:val>
                                            <p:strVal val="#ppt_x"/>
                                          </p:val>
                                        </p:tav>
                                        <p:tav tm="100000">
                                          <p:val>
                                            <p:strVal val="#ppt_x"/>
                                          </p:val>
                                        </p:tav>
                                      </p:tavLst>
                                    </p:anim>
                                    <p:anim calcmode="lin" valueType="num">
                                      <p:cBhvr additive="repl">
                                        <p:cTn id="30"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2" presetClass="entr" presetSubtype="4" fill="hold" nodeType="clickEffect">
                                  <p:stCondLst>
                                    <p:cond delay="0"/>
                                  </p:stCondLst>
                                  <p:childTnLst>
                                    <p:set>
                                      <p:cBhvr>
                                        <p:cTn id="34" dur="1" fill="hold">
                                          <p:stCondLst>
                                            <p:cond delay="0"/>
                                          </p:stCondLst>
                                        </p:cTn>
                                        <p:tgtEl>
                                          <p:spTgt spid="157"/>
                                        </p:tgtEl>
                                        <p:attrNameLst>
                                          <p:attrName>style.visibility</p:attrName>
                                        </p:attrNameLst>
                                      </p:cBhvr>
                                      <p:to>
                                        <p:strVal val="visible"/>
                                      </p:to>
                                    </p:set>
                                    <p:anim calcmode="lin" valueType="num">
                                      <p:cBhvr additive="repl">
                                        <p:cTn id="35" dur="500" fill="hold"/>
                                        <p:tgtEl>
                                          <p:spTgt spid="157"/>
                                        </p:tgtEl>
                                        <p:attrNameLst>
                                          <p:attrName>ppt_x</p:attrName>
                                        </p:attrNameLst>
                                      </p:cBhvr>
                                      <p:tavLst>
                                        <p:tav tm="0">
                                          <p:val>
                                            <p:strVal val="#ppt_x"/>
                                          </p:val>
                                        </p:tav>
                                        <p:tav tm="100000">
                                          <p:val>
                                            <p:strVal val="#ppt_x"/>
                                          </p:val>
                                        </p:tav>
                                      </p:tavLst>
                                    </p:anim>
                                    <p:anim calcmode="lin" valueType="num">
                                      <p:cBhvr additive="repl">
                                        <p:cTn id="36" dur="500" fill="hold"/>
                                        <p:tgtEl>
                                          <p:spTgt spid="15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8"/>
                                        </p:tgtEl>
                                        <p:attrNameLst>
                                          <p:attrName>style.visibility</p:attrName>
                                        </p:attrNameLst>
                                      </p:cBhvr>
                                      <p:to>
                                        <p:strVal val="visible"/>
                                      </p:to>
                                    </p:set>
                                    <p:anim calcmode="lin" valueType="num">
                                      <p:cBhvr additive="repl">
                                        <p:cTn id="39" dur="500" fill="hold"/>
                                        <p:tgtEl>
                                          <p:spTgt spid="158"/>
                                        </p:tgtEl>
                                        <p:attrNameLst>
                                          <p:attrName>ppt_x</p:attrName>
                                        </p:attrNameLst>
                                      </p:cBhvr>
                                      <p:tavLst>
                                        <p:tav tm="0">
                                          <p:val>
                                            <p:strVal val="#ppt_x"/>
                                          </p:val>
                                        </p:tav>
                                        <p:tav tm="100000">
                                          <p:val>
                                            <p:strVal val="#ppt_x"/>
                                          </p:val>
                                        </p:tav>
                                      </p:tavLst>
                                    </p:anim>
                                    <p:anim calcmode="lin" valueType="num">
                                      <p:cBhvr additive="repl">
                                        <p:cTn id="40" dur="500" fill="hold"/>
                                        <p:tgtEl>
                                          <p:spTgt spid="15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additive="repl">
                                        <p:cTn id="43" dur="500" fill="hold"/>
                                        <p:tgtEl>
                                          <p:spTgt spid="160"/>
                                        </p:tgtEl>
                                        <p:attrNameLst>
                                          <p:attrName>ppt_x</p:attrName>
                                        </p:attrNameLst>
                                      </p:cBhvr>
                                      <p:tavLst>
                                        <p:tav tm="0">
                                          <p:val>
                                            <p:strVal val="#ppt_x"/>
                                          </p:val>
                                        </p:tav>
                                        <p:tav tm="100000">
                                          <p:val>
                                            <p:strVal val="#ppt_x"/>
                                          </p:val>
                                        </p:tav>
                                      </p:tavLst>
                                    </p:anim>
                                    <p:anim calcmode="lin" valueType="num">
                                      <p:cBhvr additive="repl">
                                        <p:cTn id="44"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Effect">
                      <p:stCondLst>
                        <p:cond delay="indefinite"/>
                      </p:stCondLst>
                      <p:childTnLst>
                        <p:par>
                          <p:cTn id="46" fill="hold" nodeType="withEffect">
                            <p:stCondLst>
                              <p:cond delay="0"/>
                            </p:stCondLst>
                            <p:childTnLst>
                              <p:par>
                                <p:cTn id="47" presetID="2" presetClass="entr" presetSubtype="4" fill="hold" nodeType="clickEffect">
                                  <p:stCondLst>
                                    <p:cond delay="0"/>
                                  </p:stCondLst>
                                  <p:childTnLst>
                                    <p:set>
                                      <p:cBhvr>
                                        <p:cTn id="48" dur="1" fill="hold">
                                          <p:stCondLst>
                                            <p:cond delay="0"/>
                                          </p:stCondLst>
                                        </p:cTn>
                                        <p:tgtEl>
                                          <p:spTgt spid="159"/>
                                        </p:tgtEl>
                                        <p:attrNameLst>
                                          <p:attrName>style.visibility</p:attrName>
                                        </p:attrNameLst>
                                      </p:cBhvr>
                                      <p:to>
                                        <p:strVal val="visible"/>
                                      </p:to>
                                    </p:set>
                                    <p:anim calcmode="lin" valueType="num">
                                      <p:cBhvr additive="repl">
                                        <p:cTn id="49" dur="500" fill="hold"/>
                                        <p:tgtEl>
                                          <p:spTgt spid="159"/>
                                        </p:tgtEl>
                                        <p:attrNameLst>
                                          <p:attrName>ppt_x</p:attrName>
                                        </p:attrNameLst>
                                      </p:cBhvr>
                                      <p:tavLst>
                                        <p:tav tm="0">
                                          <p:val>
                                            <p:strVal val="#ppt_x"/>
                                          </p:val>
                                        </p:tav>
                                        <p:tav tm="100000">
                                          <p:val>
                                            <p:strVal val="#ppt_x"/>
                                          </p:val>
                                        </p:tav>
                                      </p:tavLst>
                                    </p:anim>
                                    <p:anim calcmode="lin" valueType="num">
                                      <p:cBhvr additive="repl">
                                        <p:cTn id="50" dur="500" fill="hold"/>
                                        <p:tgtEl>
                                          <p:spTgt spid="15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1"/>
                                        </p:tgtEl>
                                        <p:attrNameLst>
                                          <p:attrName>style.visibility</p:attrName>
                                        </p:attrNameLst>
                                      </p:cBhvr>
                                      <p:to>
                                        <p:strVal val="visible"/>
                                      </p:to>
                                    </p:set>
                                    <p:anim calcmode="lin" valueType="num">
                                      <p:cBhvr additive="repl">
                                        <p:cTn id="53" dur="500" fill="hold"/>
                                        <p:tgtEl>
                                          <p:spTgt spid="161"/>
                                        </p:tgtEl>
                                        <p:attrNameLst>
                                          <p:attrName>ppt_x</p:attrName>
                                        </p:attrNameLst>
                                      </p:cBhvr>
                                      <p:tavLst>
                                        <p:tav tm="0">
                                          <p:val>
                                            <p:strVal val="#ppt_x"/>
                                          </p:val>
                                        </p:tav>
                                        <p:tav tm="100000">
                                          <p:val>
                                            <p:strVal val="#ppt_x"/>
                                          </p:val>
                                        </p:tav>
                                      </p:tavLst>
                                    </p:anim>
                                    <p:anim calcmode="lin" valueType="num">
                                      <p:cBhvr additive="repl">
                                        <p:cTn id="54" dur="500" fill="hold"/>
                                        <p:tgtEl>
                                          <p:spTgt spid="16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62"/>
                                        </p:tgtEl>
                                        <p:attrNameLst>
                                          <p:attrName>style.visibility</p:attrName>
                                        </p:attrNameLst>
                                      </p:cBhvr>
                                      <p:to>
                                        <p:strVal val="visible"/>
                                      </p:to>
                                    </p:set>
                                    <p:anim calcmode="lin" valueType="num">
                                      <p:cBhvr additive="repl">
                                        <p:cTn id="57" dur="500" fill="hold"/>
                                        <p:tgtEl>
                                          <p:spTgt spid="162"/>
                                        </p:tgtEl>
                                        <p:attrNameLst>
                                          <p:attrName>ppt_x</p:attrName>
                                        </p:attrNameLst>
                                      </p:cBhvr>
                                      <p:tavLst>
                                        <p:tav tm="0">
                                          <p:val>
                                            <p:strVal val="#ppt_x"/>
                                          </p:val>
                                        </p:tav>
                                        <p:tav tm="100000">
                                          <p:val>
                                            <p:strVal val="#ppt_x"/>
                                          </p:val>
                                        </p:tav>
                                      </p:tavLst>
                                    </p:anim>
                                    <p:anim calcmode="lin" valueType="num">
                                      <p:cBhvr additive="repl">
                                        <p:cTn id="5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59" fill="hold" nodeType="clickEffect">
                      <p:stCondLst>
                        <p:cond delay="indefinite"/>
                      </p:stCondLst>
                      <p:childTnLst>
                        <p:par>
                          <p:cTn id="60" fill="hold" nodeType="withEffect">
                            <p:stCondLst>
                              <p:cond delay="0"/>
                            </p:stCondLst>
                            <p:childTnLst>
                              <p:par>
                                <p:cTn id="61" presetID="2" presetClass="entr" presetSubtype="4" fill="hold" nodeType="clickEffect">
                                  <p:stCondLst>
                                    <p:cond delay="0"/>
                                  </p:stCondLst>
                                  <p:childTnLst>
                                    <p:set>
                                      <p:cBhvr>
                                        <p:cTn id="62" dur="1" fill="hold">
                                          <p:stCondLst>
                                            <p:cond delay="0"/>
                                          </p:stCondLst>
                                        </p:cTn>
                                        <p:tgtEl>
                                          <p:spTgt spid="150"/>
                                        </p:tgtEl>
                                        <p:attrNameLst>
                                          <p:attrName>style.visibility</p:attrName>
                                        </p:attrNameLst>
                                      </p:cBhvr>
                                      <p:to>
                                        <p:strVal val="visible"/>
                                      </p:to>
                                    </p:set>
                                    <p:anim calcmode="lin" valueType="num">
                                      <p:cBhvr additive="repl">
                                        <p:cTn id="63" dur="500" fill="hold"/>
                                        <p:tgtEl>
                                          <p:spTgt spid="150"/>
                                        </p:tgtEl>
                                        <p:attrNameLst>
                                          <p:attrName>ppt_x</p:attrName>
                                        </p:attrNameLst>
                                      </p:cBhvr>
                                      <p:tavLst>
                                        <p:tav tm="0">
                                          <p:val>
                                            <p:strVal val="#ppt_x"/>
                                          </p:val>
                                        </p:tav>
                                        <p:tav tm="100000">
                                          <p:val>
                                            <p:strVal val="#ppt_x"/>
                                          </p:val>
                                        </p:tav>
                                      </p:tavLst>
                                    </p:anim>
                                    <p:anim calcmode="lin" valueType="num">
                                      <p:cBhvr additive="repl">
                                        <p:cTn id="64" dur="500" fill="hold"/>
                                        <p:tgtEl>
                                          <p:spTgt spid="15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additive="repl">
                                        <p:cTn id="67" dur="500" fill="hold"/>
                                        <p:tgtEl>
                                          <p:spTgt spid="153"/>
                                        </p:tgtEl>
                                        <p:attrNameLst>
                                          <p:attrName>ppt_x</p:attrName>
                                        </p:attrNameLst>
                                      </p:cBhvr>
                                      <p:tavLst>
                                        <p:tav tm="0">
                                          <p:val>
                                            <p:strVal val="#ppt_x"/>
                                          </p:val>
                                        </p:tav>
                                        <p:tav tm="100000">
                                          <p:val>
                                            <p:strVal val="#ppt_x"/>
                                          </p:val>
                                        </p:tav>
                                      </p:tavLst>
                                    </p:anim>
                                    <p:anim calcmode="lin" valueType="num">
                                      <p:cBhvr additive="repl">
                                        <p:cTn id="68" dur="500" fill="hold"/>
                                        <p:tgtEl>
                                          <p:spTgt spid="15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56"/>
                                        </p:tgtEl>
                                        <p:attrNameLst>
                                          <p:attrName>style.visibility</p:attrName>
                                        </p:attrNameLst>
                                      </p:cBhvr>
                                      <p:to>
                                        <p:strVal val="visible"/>
                                      </p:to>
                                    </p:set>
                                    <p:anim calcmode="lin" valueType="num">
                                      <p:cBhvr additive="repl">
                                        <p:cTn id="71" dur="500" fill="hold"/>
                                        <p:tgtEl>
                                          <p:spTgt spid="156"/>
                                        </p:tgtEl>
                                        <p:attrNameLst>
                                          <p:attrName>ppt_x</p:attrName>
                                        </p:attrNameLst>
                                      </p:cBhvr>
                                      <p:tavLst>
                                        <p:tav tm="0">
                                          <p:val>
                                            <p:strVal val="#ppt_x"/>
                                          </p:val>
                                        </p:tav>
                                        <p:tav tm="100000">
                                          <p:val>
                                            <p:strVal val="#ppt_x"/>
                                          </p:val>
                                        </p:tav>
                                      </p:tavLst>
                                    </p:anim>
                                    <p:anim calcmode="lin" valueType="num">
                                      <p:cBhvr additive="repl">
                                        <p:cTn id="72"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518670" y="1973520"/>
            <a:ext cx="1824950" cy="431280"/>
          </a:xfrm>
          <a:prstGeom prst="round2DiagRect">
            <a:avLst>
              <a:gd name="adj1" fmla="val 16667"/>
              <a:gd name="adj2" fmla="val 0"/>
            </a:avLst>
          </a:prstGeom>
          <a:ln>
            <a:round/>
          </a:ln>
        </p:spPr>
        <p:style>
          <a:lnRef idx="2">
            <a:schemeClr val="accent6"/>
          </a:lnRef>
          <a:fillRef idx="1">
            <a:schemeClr val="lt1"/>
          </a:fillRef>
          <a:effectRef idx="0">
            <a:schemeClr val="accent6"/>
          </a:effectRef>
          <a:fontRef idx="minor"/>
        </p:style>
        <p:txBody>
          <a:bodyPr lIns="120018" tIns="60010" rIns="120018" bIns="60010" anchor="ctr"/>
          <a:lstStyle/>
          <a:p>
            <a:pPr algn="ctr">
              <a:lnSpc>
                <a:spcPct val="100000"/>
              </a:lnSpc>
            </a:pPr>
            <a:r>
              <a:rPr lang="es-ES" sz="2000" b="1" spc="-1">
                <a:solidFill>
                  <a:srgbClr val="000000"/>
                </a:solidFill>
                <a:uFill>
                  <a:solidFill>
                    <a:srgbClr val="FFFFFF"/>
                  </a:solidFill>
                </a:uFill>
                <a:latin typeface="Calibri"/>
              </a:rPr>
              <a:t>27 Jun 2016</a:t>
            </a:r>
            <a:endParaRPr lang="es-ES" spc="-1">
              <a:solidFill>
                <a:srgbClr val="000000"/>
              </a:solidFill>
              <a:uFill>
                <a:solidFill>
                  <a:srgbClr val="FFFFFF"/>
                </a:solidFill>
              </a:uFill>
              <a:latin typeface="Arial"/>
            </a:endParaRPr>
          </a:p>
        </p:txBody>
      </p:sp>
      <p:sp>
        <p:nvSpPr>
          <p:cNvPr id="166" name="CustomShape 2"/>
          <p:cNvSpPr/>
          <p:nvPr/>
        </p:nvSpPr>
        <p:spPr>
          <a:xfrm>
            <a:off x="2524194" y="2092680"/>
            <a:ext cx="287670" cy="215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67" name="CustomShape 3"/>
          <p:cNvSpPr/>
          <p:nvPr/>
        </p:nvSpPr>
        <p:spPr>
          <a:xfrm>
            <a:off x="2929045" y="1973519"/>
            <a:ext cx="9097376" cy="553705"/>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80000"/>
              </a:lnSpc>
            </a:pPr>
            <a:r>
              <a:rPr lang="es-ES" sz="2100" spc="-1" dirty="0">
                <a:solidFill>
                  <a:srgbClr val="000000"/>
                </a:solidFill>
                <a:uFill>
                  <a:solidFill>
                    <a:srgbClr val="FFFFFF"/>
                  </a:solidFill>
                </a:uFill>
                <a:latin typeface="Calibri"/>
                <a:ea typeface="MS PGothic"/>
              </a:rPr>
              <a:t>El COMEX con Resolución </a:t>
            </a:r>
            <a:r>
              <a:rPr lang="es-ES" sz="2100" spc="-1" dirty="0" smtClean="0">
                <a:solidFill>
                  <a:srgbClr val="000000"/>
                </a:solidFill>
                <a:uFill>
                  <a:solidFill>
                    <a:srgbClr val="FFFFFF"/>
                  </a:solidFill>
                </a:uFill>
                <a:latin typeface="Calibri"/>
                <a:ea typeface="MS PGothic"/>
              </a:rPr>
              <a:t>N°012-2016</a:t>
            </a:r>
            <a:r>
              <a:rPr lang="es-ES" sz="2100" spc="-1" dirty="0">
                <a:solidFill>
                  <a:srgbClr val="000000"/>
                </a:solidFill>
                <a:uFill>
                  <a:solidFill>
                    <a:srgbClr val="FFFFFF"/>
                  </a:solidFill>
                </a:uFill>
                <a:latin typeface="Calibri"/>
                <a:ea typeface="MS PGothic"/>
              </a:rPr>
              <a:t>, emitió dictamen favorable previo al inicio de negociaciones del Acuerdo Comercial con EFTA. </a:t>
            </a:r>
            <a:endParaRPr lang="es-ES" spc="-1" dirty="0">
              <a:solidFill>
                <a:srgbClr val="000000"/>
              </a:solidFill>
              <a:uFill>
                <a:solidFill>
                  <a:srgbClr val="FFFFFF"/>
                </a:solidFill>
              </a:uFill>
              <a:latin typeface="Arial"/>
            </a:endParaRPr>
          </a:p>
        </p:txBody>
      </p:sp>
      <p:sp>
        <p:nvSpPr>
          <p:cNvPr id="168" name="CustomShape 4"/>
          <p:cNvSpPr/>
          <p:nvPr/>
        </p:nvSpPr>
        <p:spPr>
          <a:xfrm>
            <a:off x="2929045" y="5694480"/>
            <a:ext cx="9070002" cy="456840"/>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100000"/>
              </a:lnSpc>
            </a:pPr>
            <a:r>
              <a:rPr lang="es-ES" sz="2100" spc="-1">
                <a:solidFill>
                  <a:srgbClr val="000000"/>
                </a:solidFill>
                <a:uFill>
                  <a:solidFill>
                    <a:srgbClr val="FFFFFF"/>
                  </a:solidFill>
                </a:uFill>
                <a:latin typeface="Calibri"/>
              </a:rPr>
              <a:t>Se prevé que el inicio de las negociaciones sea en octubre de 2016.</a:t>
            </a:r>
            <a:endParaRPr lang="es-ES" spc="-1">
              <a:solidFill>
                <a:srgbClr val="000000"/>
              </a:solidFill>
              <a:uFill>
                <a:solidFill>
                  <a:srgbClr val="FFFFFF"/>
                </a:solidFill>
              </a:uFill>
              <a:latin typeface="Arial"/>
            </a:endParaRPr>
          </a:p>
        </p:txBody>
      </p:sp>
      <p:sp>
        <p:nvSpPr>
          <p:cNvPr id="169" name="CustomShape 5"/>
          <p:cNvSpPr/>
          <p:nvPr/>
        </p:nvSpPr>
        <p:spPr>
          <a:xfrm>
            <a:off x="518670" y="2953080"/>
            <a:ext cx="1823029" cy="431280"/>
          </a:xfrm>
          <a:prstGeom prst="round2DiagRect">
            <a:avLst>
              <a:gd name="adj1" fmla="val 16667"/>
              <a:gd name="adj2" fmla="val 0"/>
            </a:avLst>
          </a:prstGeom>
          <a:ln>
            <a:round/>
          </a:ln>
        </p:spPr>
        <p:style>
          <a:lnRef idx="2">
            <a:schemeClr val="accent6"/>
          </a:lnRef>
          <a:fillRef idx="1">
            <a:schemeClr val="lt1"/>
          </a:fillRef>
          <a:effectRef idx="0">
            <a:schemeClr val="accent6"/>
          </a:effectRef>
          <a:fontRef idx="minor"/>
        </p:style>
        <p:txBody>
          <a:bodyPr lIns="120018" tIns="60010" rIns="120018" bIns="60010" anchor="ctr"/>
          <a:lstStyle/>
          <a:p>
            <a:pPr algn="ctr">
              <a:lnSpc>
                <a:spcPct val="100000"/>
              </a:lnSpc>
            </a:pPr>
            <a:r>
              <a:rPr lang="es-ES" sz="2000" b="1" spc="-1">
                <a:solidFill>
                  <a:srgbClr val="000000"/>
                </a:solidFill>
                <a:uFill>
                  <a:solidFill>
                    <a:srgbClr val="FFFFFF"/>
                  </a:solidFill>
                </a:uFill>
                <a:latin typeface="Calibri"/>
              </a:rPr>
              <a:t>27 Jun 2016</a:t>
            </a:r>
            <a:endParaRPr lang="es-ES" spc="-1">
              <a:solidFill>
                <a:srgbClr val="000000"/>
              </a:solidFill>
              <a:uFill>
                <a:solidFill>
                  <a:srgbClr val="FFFFFF"/>
                </a:solidFill>
              </a:uFill>
              <a:latin typeface="Arial"/>
            </a:endParaRPr>
          </a:p>
        </p:txBody>
      </p:sp>
      <p:sp>
        <p:nvSpPr>
          <p:cNvPr id="170" name="CustomShape 6"/>
          <p:cNvSpPr/>
          <p:nvPr/>
        </p:nvSpPr>
        <p:spPr>
          <a:xfrm>
            <a:off x="2522273" y="3040200"/>
            <a:ext cx="289591" cy="215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71" name="CustomShape 7"/>
          <p:cNvSpPr/>
          <p:nvPr/>
        </p:nvSpPr>
        <p:spPr>
          <a:xfrm>
            <a:off x="2932887" y="2789639"/>
            <a:ext cx="9097376" cy="936729"/>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90000"/>
              </a:lnSpc>
            </a:pPr>
            <a:r>
              <a:rPr lang="es-ES" sz="2100" spc="-1" dirty="0">
                <a:solidFill>
                  <a:srgbClr val="000000"/>
                </a:solidFill>
                <a:uFill>
                  <a:solidFill>
                    <a:srgbClr val="FFFFFF"/>
                  </a:solidFill>
                </a:uFill>
                <a:latin typeface="Calibri"/>
              </a:rPr>
              <a:t>En Berna se realizó la Reunión Ministerial </a:t>
            </a:r>
            <a:r>
              <a:rPr lang="es-ES" sz="2100" spc="-1" dirty="0" smtClean="0">
                <a:solidFill>
                  <a:srgbClr val="000000"/>
                </a:solidFill>
                <a:uFill>
                  <a:solidFill>
                    <a:srgbClr val="FFFFFF"/>
                  </a:solidFill>
                </a:uFill>
                <a:latin typeface="Calibri"/>
              </a:rPr>
              <a:t>de </a:t>
            </a:r>
            <a:r>
              <a:rPr lang="es-ES" sz="2100" spc="-1" dirty="0">
                <a:solidFill>
                  <a:srgbClr val="000000"/>
                </a:solidFill>
                <a:uFill>
                  <a:solidFill>
                    <a:srgbClr val="FFFFFF"/>
                  </a:solidFill>
                </a:uFill>
                <a:latin typeface="Calibri"/>
              </a:rPr>
              <a:t>EFTA en la cual participó el Ministro de Comercio Exterior, Juan Carlos </a:t>
            </a:r>
            <a:r>
              <a:rPr lang="es-ES" sz="2100" spc="-1" dirty="0" err="1">
                <a:solidFill>
                  <a:srgbClr val="000000"/>
                </a:solidFill>
                <a:uFill>
                  <a:solidFill>
                    <a:srgbClr val="FFFFFF"/>
                  </a:solidFill>
                </a:uFill>
                <a:latin typeface="Calibri"/>
              </a:rPr>
              <a:t>Cassinelli</a:t>
            </a:r>
            <a:r>
              <a:rPr lang="es-ES" sz="2100" spc="-1" dirty="0">
                <a:solidFill>
                  <a:srgbClr val="000000"/>
                </a:solidFill>
                <a:uFill>
                  <a:solidFill>
                    <a:srgbClr val="FFFFFF"/>
                  </a:solidFill>
                </a:uFill>
                <a:latin typeface="Calibri"/>
              </a:rPr>
              <a:t>, a fin de realizar el lanzamiento oficial de las negociaciones </a:t>
            </a:r>
            <a:r>
              <a:rPr lang="es-ES" sz="2100" spc="-1" dirty="0" smtClean="0">
                <a:solidFill>
                  <a:srgbClr val="000000"/>
                </a:solidFill>
                <a:uFill>
                  <a:solidFill>
                    <a:srgbClr val="FFFFFF"/>
                  </a:solidFill>
                </a:uFill>
                <a:latin typeface="Calibri"/>
              </a:rPr>
              <a:t>comerciales </a:t>
            </a:r>
            <a:r>
              <a:rPr lang="es-ES" sz="2100" spc="-1" dirty="0">
                <a:solidFill>
                  <a:srgbClr val="000000"/>
                </a:solidFill>
                <a:uFill>
                  <a:solidFill>
                    <a:srgbClr val="FFFFFF"/>
                  </a:solidFill>
                </a:uFill>
                <a:latin typeface="Calibri"/>
              </a:rPr>
              <a:t>entre ambas Partes </a:t>
            </a:r>
            <a:endParaRPr lang="es-ES" spc="-1" dirty="0">
              <a:solidFill>
                <a:srgbClr val="000000"/>
              </a:solidFill>
              <a:uFill>
                <a:solidFill>
                  <a:srgbClr val="FFFFFF"/>
                </a:solidFill>
              </a:uFill>
              <a:latin typeface="Arial"/>
            </a:endParaRPr>
          </a:p>
        </p:txBody>
      </p:sp>
      <p:sp>
        <p:nvSpPr>
          <p:cNvPr id="172" name="CustomShape 8"/>
          <p:cNvSpPr/>
          <p:nvPr/>
        </p:nvSpPr>
        <p:spPr>
          <a:xfrm>
            <a:off x="2929045" y="4270680"/>
            <a:ext cx="9097376" cy="993240"/>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120018" tIns="60010" rIns="120018" bIns="60010" anchor="ctr"/>
          <a:lstStyle/>
          <a:p>
            <a:pPr algn="just">
              <a:lnSpc>
                <a:spcPct val="100000"/>
              </a:lnSpc>
            </a:pPr>
            <a:r>
              <a:rPr lang="es-ES" sz="2100" spc="-1" dirty="0">
                <a:solidFill>
                  <a:srgbClr val="000000"/>
                </a:solidFill>
                <a:uFill>
                  <a:solidFill>
                    <a:srgbClr val="FFFFFF"/>
                  </a:solidFill>
                </a:uFill>
                <a:latin typeface="Calibri"/>
              </a:rPr>
              <a:t>Se firmó una Declaración Conjunta en la cual las partes se </a:t>
            </a:r>
            <a:r>
              <a:rPr lang="es-ES" sz="2100" spc="-1" dirty="0" smtClean="0">
                <a:solidFill>
                  <a:srgbClr val="000000"/>
                </a:solidFill>
                <a:uFill>
                  <a:solidFill>
                    <a:srgbClr val="FFFFFF"/>
                  </a:solidFill>
                </a:uFill>
                <a:latin typeface="Calibri"/>
              </a:rPr>
              <a:t>comprometieron </a:t>
            </a:r>
            <a:r>
              <a:rPr lang="es-ES" sz="2100" spc="-1" dirty="0">
                <a:solidFill>
                  <a:srgbClr val="000000"/>
                </a:solidFill>
                <a:uFill>
                  <a:solidFill>
                    <a:srgbClr val="FFFFFF"/>
                  </a:solidFill>
                </a:uFill>
                <a:latin typeface="Calibri"/>
              </a:rPr>
              <a:t>a finalizar las negociaciones de los términos de referencia, respecto al Acuerdo Estratégico de Cooperación Económica, a la brevedad posible.</a:t>
            </a:r>
            <a:endParaRPr lang="es-ES" spc="-1" dirty="0">
              <a:solidFill>
                <a:srgbClr val="000000"/>
              </a:solidFill>
              <a:uFill>
                <a:solidFill>
                  <a:srgbClr val="FFFFFF"/>
                </a:solidFill>
              </a:uFill>
              <a:latin typeface="Arial"/>
            </a:endParaRPr>
          </a:p>
        </p:txBody>
      </p:sp>
      <p:sp>
        <p:nvSpPr>
          <p:cNvPr id="173" name="CustomShape 9"/>
          <p:cNvSpPr/>
          <p:nvPr/>
        </p:nvSpPr>
        <p:spPr>
          <a:xfrm>
            <a:off x="7141318" y="5407200"/>
            <a:ext cx="645456" cy="21384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74" name="CustomShape 10"/>
          <p:cNvSpPr/>
          <p:nvPr/>
        </p:nvSpPr>
        <p:spPr>
          <a:xfrm>
            <a:off x="7155725" y="3903840"/>
            <a:ext cx="645456" cy="21384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175" name="CustomShape 11"/>
          <p:cNvSpPr/>
          <p:nvPr/>
        </p:nvSpPr>
        <p:spPr>
          <a:xfrm>
            <a:off x="2544846" y="446400"/>
            <a:ext cx="8492261" cy="1046880"/>
          </a:xfrm>
          <a:prstGeom prst="rect">
            <a:avLst/>
          </a:prstGeom>
          <a:noFill/>
          <a:ln w="12600">
            <a:noFill/>
          </a:ln>
        </p:spPr>
        <p:style>
          <a:lnRef idx="0">
            <a:scrgbClr r="0" g="0" b="0"/>
          </a:lnRef>
          <a:fillRef idx="0">
            <a:scrgbClr r="0" g="0" b="0"/>
          </a:fillRef>
          <a:effectRef idx="0">
            <a:scrgbClr r="0" g="0" b="0"/>
          </a:effectRef>
          <a:fontRef idx="minor"/>
        </p:style>
        <p:txBody>
          <a:bodyPr lIns="47526" tIns="47526" rIns="47526" bIns="47526" anchor="ctr"/>
          <a:lstStyle/>
          <a:p>
            <a:pPr algn="ctr">
              <a:lnSpc>
                <a:spcPct val="100000"/>
              </a:lnSpc>
            </a:pPr>
            <a:r>
              <a:rPr lang="es-ES" sz="4300" b="1" u="sng" spc="-1" dirty="0">
                <a:solidFill>
                  <a:srgbClr val="FFFFFF"/>
                </a:solidFill>
                <a:uFill>
                  <a:solidFill>
                    <a:srgbClr val="FFFFFF"/>
                  </a:solidFill>
                </a:uFill>
                <a:latin typeface="Calibri"/>
              </a:rPr>
              <a:t>EFTA </a:t>
            </a:r>
            <a:endParaRPr lang="es-ES" sz="4300" b="1" u="sng" spc="-1" dirty="0" smtClean="0">
              <a:solidFill>
                <a:srgbClr val="FFFFFF"/>
              </a:solidFill>
              <a:uFill>
                <a:solidFill>
                  <a:srgbClr val="FFFFFF"/>
                </a:solidFill>
              </a:uFill>
              <a:latin typeface="Calibri"/>
            </a:endParaRPr>
          </a:p>
          <a:p>
            <a:pPr algn="ctr">
              <a:lnSpc>
                <a:spcPct val="100000"/>
              </a:lnSpc>
            </a:pPr>
            <a:r>
              <a:rPr lang="es-ES" sz="4300" b="1" u="sng" spc="-1" dirty="0" smtClean="0">
                <a:solidFill>
                  <a:srgbClr val="FFFFFF"/>
                </a:solidFill>
                <a:uFill>
                  <a:solidFill>
                    <a:srgbClr val="FFFFFF"/>
                  </a:solidFill>
                </a:uFill>
                <a:latin typeface="Calibri"/>
              </a:rPr>
              <a:t>GESTIONES </a:t>
            </a:r>
            <a:r>
              <a:rPr lang="es-ES" sz="4300" b="1" u="sng" spc="-1" dirty="0">
                <a:solidFill>
                  <a:srgbClr val="FFFFFF"/>
                </a:solidFill>
                <a:uFill>
                  <a:solidFill>
                    <a:srgbClr val="FFFFFF"/>
                  </a:solidFill>
                </a:uFill>
                <a:latin typeface="Calibri"/>
              </a:rPr>
              <a:t>Y SITUACIÓN ACTUAL</a:t>
            </a:r>
            <a:endParaRPr lang="es-ES" spc="-1" dirty="0">
              <a:solidFill>
                <a:srgbClr val="FFFFFF"/>
              </a:solidFill>
              <a:uFill>
                <a:solidFill>
                  <a:srgbClr val="FFFFFF"/>
                </a:solidFill>
              </a:uFill>
              <a:latin typeface="Arial"/>
            </a:endParaRPr>
          </a:p>
        </p:txBody>
      </p:sp>
      <p:pic>
        <p:nvPicPr>
          <p:cNvPr id="14" name="Imagen 13" descr="efta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484422"/>
            <a:ext cx="2277023" cy="1375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repl">
                                        <p:cTn id="7" dur="500" fill="hold"/>
                                        <p:tgtEl>
                                          <p:spTgt spid="165"/>
                                        </p:tgtEl>
                                        <p:attrNameLst>
                                          <p:attrName>ppt_x</p:attrName>
                                        </p:attrNameLst>
                                      </p:cBhvr>
                                      <p:tavLst>
                                        <p:tav tm="0">
                                          <p:val>
                                            <p:strVal val="#ppt_x"/>
                                          </p:val>
                                        </p:tav>
                                        <p:tav tm="100000">
                                          <p:val>
                                            <p:strVal val="#ppt_x"/>
                                          </p:val>
                                        </p:tav>
                                      </p:tavLst>
                                    </p:anim>
                                    <p:anim calcmode="lin" valueType="num">
                                      <p:cBhvr additive="repl">
                                        <p:cTn id="8" dur="500" fill="hold"/>
                                        <p:tgtEl>
                                          <p:spTgt spid="1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repl">
                                        <p:cTn id="11" dur="500" fill="hold"/>
                                        <p:tgtEl>
                                          <p:spTgt spid="166"/>
                                        </p:tgtEl>
                                        <p:attrNameLst>
                                          <p:attrName>ppt_x</p:attrName>
                                        </p:attrNameLst>
                                      </p:cBhvr>
                                      <p:tavLst>
                                        <p:tav tm="0">
                                          <p:val>
                                            <p:strVal val="#ppt_x"/>
                                          </p:val>
                                        </p:tav>
                                        <p:tav tm="100000">
                                          <p:val>
                                            <p:strVal val="#ppt_x"/>
                                          </p:val>
                                        </p:tav>
                                      </p:tavLst>
                                    </p:anim>
                                    <p:anim calcmode="lin" valueType="num">
                                      <p:cBhvr additive="repl">
                                        <p:cTn id="12" dur="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repl">
                                        <p:cTn id="15" dur="500" fill="hold"/>
                                        <p:tgtEl>
                                          <p:spTgt spid="167"/>
                                        </p:tgtEl>
                                        <p:attrNameLst>
                                          <p:attrName>ppt_x</p:attrName>
                                        </p:attrNameLst>
                                      </p:cBhvr>
                                      <p:tavLst>
                                        <p:tav tm="0">
                                          <p:val>
                                            <p:strVal val="#ppt_x"/>
                                          </p:val>
                                        </p:tav>
                                        <p:tav tm="100000">
                                          <p:val>
                                            <p:strVal val="#ppt_x"/>
                                          </p:val>
                                        </p:tav>
                                      </p:tavLst>
                                    </p:anim>
                                    <p:anim calcmode="lin" valueType="num">
                                      <p:cBhvr additive="repl">
                                        <p:cTn id="16"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2" presetClass="entr" presetSubtype="4" fill="hold" nodeType="clickEffect">
                                  <p:stCondLst>
                                    <p:cond delay="0"/>
                                  </p:stCondLst>
                                  <p:childTnLst>
                                    <p:set>
                                      <p:cBhvr>
                                        <p:cTn id="20" dur="1" fill="hold">
                                          <p:stCondLst>
                                            <p:cond delay="0"/>
                                          </p:stCondLst>
                                        </p:cTn>
                                        <p:tgtEl>
                                          <p:spTgt spid="169"/>
                                        </p:tgtEl>
                                        <p:attrNameLst>
                                          <p:attrName>style.visibility</p:attrName>
                                        </p:attrNameLst>
                                      </p:cBhvr>
                                      <p:to>
                                        <p:strVal val="visible"/>
                                      </p:to>
                                    </p:set>
                                    <p:anim calcmode="lin" valueType="num">
                                      <p:cBhvr additive="repl">
                                        <p:cTn id="21" dur="500" fill="hold"/>
                                        <p:tgtEl>
                                          <p:spTgt spid="169"/>
                                        </p:tgtEl>
                                        <p:attrNameLst>
                                          <p:attrName>ppt_x</p:attrName>
                                        </p:attrNameLst>
                                      </p:cBhvr>
                                      <p:tavLst>
                                        <p:tav tm="0">
                                          <p:val>
                                            <p:strVal val="#ppt_x"/>
                                          </p:val>
                                        </p:tav>
                                        <p:tav tm="100000">
                                          <p:val>
                                            <p:strVal val="#ppt_x"/>
                                          </p:val>
                                        </p:tav>
                                      </p:tavLst>
                                    </p:anim>
                                    <p:anim calcmode="lin" valueType="num">
                                      <p:cBhvr additive="repl">
                                        <p:cTn id="22" dur="500" fill="hold"/>
                                        <p:tgtEl>
                                          <p:spTgt spid="16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anim calcmode="lin" valueType="num">
                                      <p:cBhvr additive="repl">
                                        <p:cTn id="25" dur="500" fill="hold"/>
                                        <p:tgtEl>
                                          <p:spTgt spid="170"/>
                                        </p:tgtEl>
                                        <p:attrNameLst>
                                          <p:attrName>ppt_x</p:attrName>
                                        </p:attrNameLst>
                                      </p:cBhvr>
                                      <p:tavLst>
                                        <p:tav tm="0">
                                          <p:val>
                                            <p:strVal val="#ppt_x"/>
                                          </p:val>
                                        </p:tav>
                                        <p:tav tm="100000">
                                          <p:val>
                                            <p:strVal val="#ppt_x"/>
                                          </p:val>
                                        </p:tav>
                                      </p:tavLst>
                                    </p:anim>
                                    <p:anim calcmode="lin" valueType="num">
                                      <p:cBhvr additive="repl">
                                        <p:cTn id="26" dur="500" fill="hold"/>
                                        <p:tgtEl>
                                          <p:spTgt spid="17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1"/>
                                        </p:tgtEl>
                                        <p:attrNameLst>
                                          <p:attrName>style.visibility</p:attrName>
                                        </p:attrNameLst>
                                      </p:cBhvr>
                                      <p:to>
                                        <p:strVal val="visible"/>
                                      </p:to>
                                    </p:set>
                                    <p:anim calcmode="lin" valueType="num">
                                      <p:cBhvr additive="repl">
                                        <p:cTn id="29" dur="500" fill="hold"/>
                                        <p:tgtEl>
                                          <p:spTgt spid="171"/>
                                        </p:tgtEl>
                                        <p:attrNameLst>
                                          <p:attrName>ppt_x</p:attrName>
                                        </p:attrNameLst>
                                      </p:cBhvr>
                                      <p:tavLst>
                                        <p:tav tm="0">
                                          <p:val>
                                            <p:strVal val="#ppt_x"/>
                                          </p:val>
                                        </p:tav>
                                        <p:tav tm="100000">
                                          <p:val>
                                            <p:strVal val="#ppt_x"/>
                                          </p:val>
                                        </p:tav>
                                      </p:tavLst>
                                    </p:anim>
                                    <p:anim calcmode="lin" valueType="num">
                                      <p:cBhvr additive="repl">
                                        <p:cTn id="30" dur="500" fill="hold"/>
                                        <p:tgtEl>
                                          <p:spTgt spid="17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2"/>
                                        </p:tgtEl>
                                        <p:attrNameLst>
                                          <p:attrName>style.visibility</p:attrName>
                                        </p:attrNameLst>
                                      </p:cBhvr>
                                      <p:to>
                                        <p:strVal val="visible"/>
                                      </p:to>
                                    </p:set>
                                    <p:anim calcmode="lin" valueType="num">
                                      <p:cBhvr additive="repl">
                                        <p:cTn id="33" dur="500" fill="hold"/>
                                        <p:tgtEl>
                                          <p:spTgt spid="172"/>
                                        </p:tgtEl>
                                        <p:attrNameLst>
                                          <p:attrName>ppt_x</p:attrName>
                                        </p:attrNameLst>
                                      </p:cBhvr>
                                      <p:tavLst>
                                        <p:tav tm="0">
                                          <p:val>
                                            <p:strVal val="#ppt_x"/>
                                          </p:val>
                                        </p:tav>
                                        <p:tav tm="100000">
                                          <p:val>
                                            <p:strVal val="#ppt_x"/>
                                          </p:val>
                                        </p:tav>
                                      </p:tavLst>
                                    </p:anim>
                                    <p:anim calcmode="lin" valueType="num">
                                      <p:cBhvr additive="repl">
                                        <p:cTn id="34" dur="500" fill="hold"/>
                                        <p:tgtEl>
                                          <p:spTgt spid="17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8"/>
                                        </p:tgtEl>
                                        <p:attrNameLst>
                                          <p:attrName>style.visibility</p:attrName>
                                        </p:attrNameLst>
                                      </p:cBhvr>
                                      <p:to>
                                        <p:strVal val="visible"/>
                                      </p:to>
                                    </p:set>
                                    <p:anim calcmode="lin" valueType="num">
                                      <p:cBhvr additive="repl">
                                        <p:cTn id="37" dur="500" fill="hold"/>
                                        <p:tgtEl>
                                          <p:spTgt spid="168"/>
                                        </p:tgtEl>
                                        <p:attrNameLst>
                                          <p:attrName>ppt_x</p:attrName>
                                        </p:attrNameLst>
                                      </p:cBhvr>
                                      <p:tavLst>
                                        <p:tav tm="0">
                                          <p:val>
                                            <p:strVal val="#ppt_x"/>
                                          </p:val>
                                        </p:tav>
                                        <p:tav tm="100000">
                                          <p:val>
                                            <p:strVal val="#ppt_x"/>
                                          </p:val>
                                        </p:tav>
                                      </p:tavLst>
                                    </p:anim>
                                    <p:anim calcmode="lin" valueType="num">
                                      <p:cBhvr additive="repl">
                                        <p:cTn id="3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27 CuadroTexto"/>
          <p:cNvSpPr txBox="1"/>
          <p:nvPr/>
        </p:nvSpPr>
        <p:spPr>
          <a:xfrm>
            <a:off x="599562" y="5883780"/>
            <a:ext cx="10921057" cy="584776"/>
          </a:xfrm>
          <a:prstGeom prst="rect">
            <a:avLst/>
          </a:prstGeom>
          <a:noFill/>
        </p:spPr>
        <p:txBody>
          <a:bodyPr wrap="square">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marL="480" algn="just">
              <a:buClr>
                <a:srgbClr val="000000"/>
              </a:buClr>
            </a:pPr>
            <a:r>
              <a:rPr lang="es-ES" sz="3200" spc="-1" dirty="0" smtClean="0">
                <a:solidFill>
                  <a:srgbClr val="FFFFFF"/>
                </a:solidFill>
                <a:uFill>
                  <a:solidFill>
                    <a:srgbClr val="FFFFFF"/>
                  </a:solidFill>
                </a:uFill>
                <a:latin typeface="Calibri"/>
              </a:rPr>
              <a:t>México</a:t>
            </a:r>
            <a:r>
              <a:rPr lang="es-ES" sz="3200" spc="-1" dirty="0" smtClean="0">
                <a:solidFill>
                  <a:srgbClr val="FFFFFF"/>
                </a:solidFill>
                <a:uFill>
                  <a:solidFill>
                    <a:srgbClr val="FFFFFF"/>
                  </a:solidFill>
                </a:uFill>
                <a:latin typeface="Arial"/>
              </a:rPr>
              <a:t>   </a:t>
            </a:r>
            <a:r>
              <a:rPr lang="es-ES" sz="3200" spc="-1" dirty="0" smtClean="0">
                <a:solidFill>
                  <a:srgbClr val="FFFFFF"/>
                </a:solidFill>
                <a:uFill>
                  <a:solidFill>
                    <a:srgbClr val="FFFFFF"/>
                  </a:solidFill>
                </a:uFill>
                <a:latin typeface="Calibri"/>
              </a:rPr>
              <a:t>Cuba</a:t>
            </a:r>
            <a:r>
              <a:rPr lang="es-ES" sz="3200" spc="-1" dirty="0" smtClean="0">
                <a:solidFill>
                  <a:srgbClr val="FFFFFF"/>
                </a:solidFill>
                <a:uFill>
                  <a:solidFill>
                    <a:srgbClr val="FFFFFF"/>
                  </a:solidFill>
                </a:uFill>
                <a:latin typeface="Arial"/>
              </a:rPr>
              <a:t>   </a:t>
            </a:r>
            <a:r>
              <a:rPr lang="es-ES" sz="3200" spc="-1" dirty="0" smtClean="0">
                <a:solidFill>
                  <a:srgbClr val="FFFFFF"/>
                </a:solidFill>
                <a:uFill>
                  <a:solidFill>
                    <a:srgbClr val="FFFFFF"/>
                  </a:solidFill>
                </a:uFill>
                <a:latin typeface="Calibri"/>
              </a:rPr>
              <a:t>Guatemala   Chile</a:t>
            </a:r>
            <a:r>
              <a:rPr lang="es-ES" sz="3200" spc="-1" dirty="0" smtClean="0">
                <a:solidFill>
                  <a:srgbClr val="FFFFFF"/>
                </a:solidFill>
                <a:uFill>
                  <a:solidFill>
                    <a:srgbClr val="FFFFFF"/>
                  </a:solidFill>
                </a:uFill>
                <a:latin typeface="Arial"/>
              </a:rPr>
              <a:t>   </a:t>
            </a:r>
            <a:r>
              <a:rPr lang="es-ES" sz="3200" spc="-1" dirty="0" smtClean="0">
                <a:solidFill>
                  <a:srgbClr val="FFFFFF"/>
                </a:solidFill>
                <a:uFill>
                  <a:solidFill>
                    <a:srgbClr val="FFFFFF"/>
                  </a:solidFill>
                </a:uFill>
                <a:latin typeface="Calibri"/>
              </a:rPr>
              <a:t>Venezuela</a:t>
            </a:r>
            <a:r>
              <a:rPr lang="es-ES" sz="3200" spc="-1" dirty="0">
                <a:solidFill>
                  <a:srgbClr val="FFFFFF"/>
                </a:solidFill>
                <a:uFill>
                  <a:solidFill>
                    <a:srgbClr val="FFFFFF"/>
                  </a:solidFill>
                </a:uFill>
                <a:latin typeface="Arial"/>
              </a:rPr>
              <a:t> </a:t>
            </a:r>
            <a:r>
              <a:rPr lang="es-ES" sz="3200" spc="-1" dirty="0" smtClean="0">
                <a:solidFill>
                  <a:srgbClr val="FFFFFF"/>
                </a:solidFill>
                <a:uFill>
                  <a:solidFill>
                    <a:srgbClr val="FFFFFF"/>
                  </a:solidFill>
                </a:uFill>
                <a:latin typeface="Arial"/>
              </a:rPr>
              <a:t>  </a:t>
            </a:r>
            <a:r>
              <a:rPr lang="es-ES" sz="3200" spc="-1" dirty="0" smtClean="0">
                <a:solidFill>
                  <a:srgbClr val="FFFFFF"/>
                </a:solidFill>
                <a:uFill>
                  <a:solidFill>
                    <a:srgbClr val="FFFFFF"/>
                  </a:solidFill>
                </a:uFill>
                <a:latin typeface="Calibri"/>
              </a:rPr>
              <a:t>Irán  Nicaragua</a:t>
            </a:r>
            <a:endParaRPr lang="es-ES" sz="3200" spc="-1" dirty="0">
              <a:solidFill>
                <a:srgbClr val="FFFFFF"/>
              </a:solidFill>
              <a:uFill>
                <a:solidFill>
                  <a:srgbClr val="FFFFFF"/>
                </a:solidFill>
              </a:uFill>
              <a:latin typeface="Arial"/>
            </a:endParaRPr>
          </a:p>
        </p:txBody>
      </p:sp>
      <p:pic>
        <p:nvPicPr>
          <p:cNvPr id="68" name="31 Imagen" descr="Iimagen#50-01.png"/>
          <p:cNvPicPr>
            <a:picLocks noChangeAspect="1"/>
          </p:cNvPicPr>
          <p:nvPr/>
        </p:nvPicPr>
        <p:blipFill rotWithShape="1">
          <a:blip r:embed="rId2" cstate="print"/>
          <a:srcRect l="13613" t="27132" r="78306" b="59595"/>
          <a:stretch/>
        </p:blipFill>
        <p:spPr>
          <a:xfrm>
            <a:off x="8296327" y="4550418"/>
            <a:ext cx="1226713" cy="1104042"/>
          </a:xfrm>
          <a:prstGeom prst="rect">
            <a:avLst/>
          </a:prstGeom>
        </p:spPr>
      </p:pic>
      <p:pic>
        <p:nvPicPr>
          <p:cNvPr id="71" name="31 Imagen" descr="Iimagen#50-01.png"/>
          <p:cNvPicPr>
            <a:picLocks noChangeAspect="1"/>
          </p:cNvPicPr>
          <p:nvPr/>
        </p:nvPicPr>
        <p:blipFill rotWithShape="1">
          <a:blip r:embed="rId2" cstate="print"/>
          <a:srcRect l="21694" t="13859" r="70909" b="71775"/>
          <a:stretch/>
        </p:blipFill>
        <p:spPr>
          <a:xfrm>
            <a:off x="6869096" y="4579095"/>
            <a:ext cx="1131626" cy="1236260"/>
          </a:xfrm>
          <a:prstGeom prst="rect">
            <a:avLst/>
          </a:prstGeom>
        </p:spPr>
      </p:pic>
      <p:pic>
        <p:nvPicPr>
          <p:cNvPr id="73" name="31 Imagen" descr="Iimagen#50-01.png"/>
          <p:cNvPicPr>
            <a:picLocks noChangeAspect="1"/>
          </p:cNvPicPr>
          <p:nvPr/>
        </p:nvPicPr>
        <p:blipFill rotWithShape="1">
          <a:blip r:embed="rId2" cstate="print"/>
          <a:srcRect l="21694" t="28607" r="70909" b="59595"/>
          <a:stretch/>
        </p:blipFill>
        <p:spPr>
          <a:xfrm>
            <a:off x="599562" y="4768007"/>
            <a:ext cx="1063852" cy="929776"/>
          </a:xfrm>
          <a:prstGeom prst="rect">
            <a:avLst/>
          </a:prstGeom>
        </p:spPr>
      </p:pic>
      <p:sp>
        <p:nvSpPr>
          <p:cNvPr id="75" name="33 CuadroTexto"/>
          <p:cNvSpPr txBox="1"/>
          <p:nvPr/>
        </p:nvSpPr>
        <p:spPr>
          <a:xfrm>
            <a:off x="2357400" y="1999403"/>
            <a:ext cx="3445975" cy="584776"/>
          </a:xfrm>
          <a:prstGeom prst="rect">
            <a:avLst/>
          </a:prstGeom>
          <a:noFill/>
        </p:spPr>
        <p:txBody>
          <a:bodyPr wrap="none" rtlCol="0">
            <a:spAutoFit/>
          </a:bodyPr>
          <a:lstStyle/>
          <a:p>
            <a:pPr marL="0" marR="0" lvl="0" indent="0" defTabSz="1088667" eaLnBrk="1" fontAlgn="auto" latinLnBrk="0" hangingPunct="1">
              <a:lnSpc>
                <a:spcPct val="100000"/>
              </a:lnSpc>
              <a:spcBef>
                <a:spcPts val="0"/>
              </a:spcBef>
              <a:spcAft>
                <a:spcPts val="0"/>
              </a:spcAft>
              <a:buClrTx/>
              <a:buSzTx/>
              <a:buFontTx/>
              <a:buNone/>
              <a:tabLst/>
              <a:defRPr/>
            </a:pPr>
            <a:r>
              <a:rPr kumimoji="0" lang="es-MX" sz="3200" b="1" i="0" u="none" strike="noStrike" kern="0" cap="none" spc="0" normalizeH="0" baseline="0" noProof="0" dirty="0" smtClean="0">
                <a:ln>
                  <a:noFill/>
                </a:ln>
                <a:solidFill>
                  <a:srgbClr val="FFFFFF"/>
                </a:solidFill>
                <a:effectLst/>
                <a:uLnTx/>
                <a:uFillTx/>
                <a:latin typeface="Calibri"/>
                <a:cs typeface="Calibri"/>
              </a:rPr>
              <a:t>Comunidad Andina</a:t>
            </a:r>
            <a:endParaRPr kumimoji="0" lang="es-EC" sz="3200" b="0" i="0" u="none" strike="noStrike" kern="0" cap="none" spc="0" normalizeH="0" baseline="0" noProof="0" dirty="0">
              <a:ln>
                <a:noFill/>
              </a:ln>
              <a:solidFill>
                <a:srgbClr val="FFFFFF"/>
              </a:solidFill>
              <a:effectLst/>
              <a:uLnTx/>
              <a:uFillTx/>
              <a:latin typeface="Calibri"/>
              <a:cs typeface="Calibri"/>
            </a:endParaRPr>
          </a:p>
        </p:txBody>
      </p:sp>
      <p:sp>
        <p:nvSpPr>
          <p:cNvPr id="76" name="CustomShape 3"/>
          <p:cNvSpPr/>
          <p:nvPr/>
        </p:nvSpPr>
        <p:spPr>
          <a:xfrm>
            <a:off x="794814" y="382327"/>
            <a:ext cx="11051993" cy="577800"/>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lstStyle/>
          <a:p>
            <a:pPr algn="ctr">
              <a:lnSpc>
                <a:spcPct val="100000"/>
              </a:lnSpc>
            </a:pPr>
            <a:r>
              <a:rPr lang="es-ES" sz="4300" b="1" spc="-1" dirty="0">
                <a:solidFill>
                  <a:srgbClr val="FFFFFF"/>
                </a:solidFill>
                <a:uFill>
                  <a:solidFill>
                    <a:srgbClr val="FFFFFF"/>
                  </a:solidFill>
                </a:uFill>
                <a:latin typeface="Calibri"/>
              </a:rPr>
              <a:t>ACUERDOS VIGENTES</a:t>
            </a:r>
            <a:endParaRPr lang="es-ES" spc="-1" dirty="0">
              <a:solidFill>
                <a:srgbClr val="FFFFFF"/>
              </a:solidFill>
              <a:uFill>
                <a:solidFill>
                  <a:srgbClr val="FFFFFF"/>
                </a:solidFill>
              </a:uFill>
              <a:latin typeface="Arial"/>
            </a:endParaRPr>
          </a:p>
        </p:txBody>
      </p:sp>
      <p:pic>
        <p:nvPicPr>
          <p:cNvPr id="77" name="Imagen 76" descr="Mercosu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681" y="2584179"/>
            <a:ext cx="1332082" cy="1021884"/>
          </a:xfrm>
          <a:prstGeom prst="rect">
            <a:avLst/>
          </a:prstGeom>
        </p:spPr>
      </p:pic>
      <p:pic>
        <p:nvPicPr>
          <p:cNvPr id="78" name="Imagen 77" descr="Flag_of_Cub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1922" y="4748293"/>
            <a:ext cx="1101422" cy="1101422"/>
          </a:xfrm>
          <a:prstGeom prst="rect">
            <a:avLst/>
          </a:prstGeom>
        </p:spPr>
      </p:pic>
      <p:pic>
        <p:nvPicPr>
          <p:cNvPr id="79" name="Imagen 78" descr="guatemal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780" y="4724684"/>
            <a:ext cx="977906" cy="929776"/>
          </a:xfrm>
          <a:prstGeom prst="rect">
            <a:avLst/>
          </a:prstGeom>
        </p:spPr>
      </p:pic>
      <p:pic>
        <p:nvPicPr>
          <p:cNvPr id="80" name="Imagen 79" descr="Flag_of_Chi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0215" y="4763395"/>
            <a:ext cx="1086320" cy="1086320"/>
          </a:xfrm>
          <a:prstGeom prst="rect">
            <a:avLst/>
          </a:prstGeom>
        </p:spPr>
      </p:pic>
      <p:pic>
        <p:nvPicPr>
          <p:cNvPr id="81" name="Imagen 80" descr="can-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05274" y="2561719"/>
            <a:ext cx="2371012" cy="1524224"/>
          </a:xfrm>
          <a:prstGeom prst="rect">
            <a:avLst/>
          </a:prstGeom>
        </p:spPr>
      </p:pic>
      <p:sp>
        <p:nvSpPr>
          <p:cNvPr id="82" name="33 CuadroTexto"/>
          <p:cNvSpPr txBox="1"/>
          <p:nvPr/>
        </p:nvSpPr>
        <p:spPr>
          <a:xfrm>
            <a:off x="7091759" y="1927529"/>
            <a:ext cx="1817925" cy="584776"/>
          </a:xfrm>
          <a:prstGeom prst="rect">
            <a:avLst/>
          </a:prstGeom>
          <a:noFill/>
        </p:spPr>
        <p:txBody>
          <a:bodyPr wrap="none" rtlCol="0">
            <a:spAutoFit/>
          </a:bodyPr>
          <a:lstStyle/>
          <a:p>
            <a:pPr marL="0" marR="0" lvl="0" indent="0" defTabSz="1088667" eaLnBrk="1" fontAlgn="auto" latinLnBrk="0" hangingPunct="1">
              <a:lnSpc>
                <a:spcPct val="100000"/>
              </a:lnSpc>
              <a:spcBef>
                <a:spcPts val="0"/>
              </a:spcBef>
              <a:spcAft>
                <a:spcPts val="0"/>
              </a:spcAft>
              <a:buClrTx/>
              <a:buSzTx/>
              <a:buFontTx/>
              <a:buNone/>
              <a:tabLst/>
              <a:defRPr/>
            </a:pPr>
            <a:r>
              <a:rPr kumimoji="0" lang="es-MX" sz="3200" b="1" i="0" u="none" strike="noStrike" kern="0" cap="none" spc="0" normalizeH="0" baseline="0" noProof="0" dirty="0" smtClean="0">
                <a:ln>
                  <a:noFill/>
                </a:ln>
                <a:solidFill>
                  <a:srgbClr val="FFFFFF"/>
                </a:solidFill>
                <a:effectLst/>
                <a:uLnTx/>
                <a:uFillTx/>
                <a:latin typeface="Calibri"/>
                <a:cs typeface="Calibri"/>
              </a:rPr>
              <a:t>Mercosur</a:t>
            </a:r>
            <a:endParaRPr kumimoji="0" lang="es-EC" sz="3200" b="0" i="0" u="none" strike="noStrike" kern="0" cap="none" spc="0" normalizeH="0" baseline="0" noProof="0" dirty="0">
              <a:ln>
                <a:noFill/>
              </a:ln>
              <a:solidFill>
                <a:srgbClr val="FFFFFF"/>
              </a:solidFill>
              <a:effectLst/>
              <a:uLnTx/>
              <a:uFillTx/>
              <a:latin typeface="Calibri"/>
              <a:cs typeface="Calibri"/>
            </a:endParaRPr>
          </a:p>
        </p:txBody>
      </p:sp>
      <p:pic>
        <p:nvPicPr>
          <p:cNvPr id="2" name="Imagen 1" descr="nicaragua.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367" y="4734518"/>
            <a:ext cx="936774" cy="936774"/>
          </a:xfrm>
          <a:prstGeom prst="rect">
            <a:avLst/>
          </a:prstGeom>
        </p:spPr>
      </p:pic>
      <p:pic>
        <p:nvPicPr>
          <p:cNvPr id="15" name="Imagen 1" descr="logo mce-0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434" y="0"/>
            <a:ext cx="2467821" cy="1932242"/>
          </a:xfrm>
          <a:prstGeom prst="rect">
            <a:avLst/>
          </a:prstGeom>
        </p:spPr>
      </p:pic>
      <p:sp>
        <p:nvSpPr>
          <p:cNvPr id="3" name="TextBox 2"/>
          <p:cNvSpPr txBox="1"/>
          <p:nvPr/>
        </p:nvSpPr>
        <p:spPr>
          <a:xfrm>
            <a:off x="794814" y="4085943"/>
            <a:ext cx="1604826" cy="461665"/>
          </a:xfrm>
          <a:prstGeom prst="rect">
            <a:avLst/>
          </a:prstGeom>
          <a:noFill/>
        </p:spPr>
        <p:txBody>
          <a:bodyPr wrap="none" rtlCol="0">
            <a:spAutoFit/>
          </a:bodyPr>
          <a:lstStyle/>
          <a:p>
            <a:r>
              <a:rPr lang="en-US" dirty="0" err="1" smtClean="0"/>
              <a:t>Bilaterales</a:t>
            </a:r>
            <a:r>
              <a:rPr lang="en-US" dirty="0" smtClean="0"/>
              <a:t>:</a:t>
            </a:r>
            <a:endParaRPr lang="en-US" dirty="0"/>
          </a:p>
        </p:txBody>
      </p:sp>
    </p:spTree>
    <p:extLst>
      <p:ext uri="{BB962C8B-B14F-4D97-AF65-F5344CB8AC3E}">
        <p14:creationId xmlns:p14="http://schemas.microsoft.com/office/powerpoint/2010/main" val="107206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2"/>
          <p:cNvSpPr/>
          <p:nvPr/>
        </p:nvSpPr>
        <p:spPr>
          <a:xfrm>
            <a:off x="1219835" y="2733462"/>
            <a:ext cx="10368117" cy="3330339"/>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lstStyle/>
          <a:p>
            <a:pPr algn="ctr">
              <a:lnSpc>
                <a:spcPct val="100000"/>
              </a:lnSpc>
            </a:pPr>
            <a:r>
              <a:rPr lang="es-ES" sz="7800" spc="-1" dirty="0" smtClean="0">
                <a:solidFill>
                  <a:srgbClr val="CCFFCC"/>
                </a:solidFill>
                <a:uFill>
                  <a:solidFill>
                    <a:srgbClr val="FFFFFF"/>
                  </a:solidFill>
                </a:uFill>
                <a:latin typeface="Arial"/>
              </a:rPr>
              <a:t>Gracias</a:t>
            </a:r>
            <a:r>
              <a:rPr lang="es-ES" spc="-1" dirty="0" smtClean="0">
                <a:solidFill>
                  <a:srgbClr val="CCFFCC"/>
                </a:solidFill>
                <a:uFill>
                  <a:solidFill>
                    <a:srgbClr val="FFFFFF"/>
                  </a:solidFill>
                </a:uFill>
                <a:latin typeface="Arial"/>
              </a:rPr>
              <a:t> </a:t>
            </a:r>
            <a:endParaRPr lang="es-ES" spc="-1" dirty="0">
              <a:solidFill>
                <a:srgbClr val="CCFFCC"/>
              </a:solidFill>
              <a:uFill>
                <a:solidFill>
                  <a:srgbClr val="FFFFFF"/>
                </a:solidFill>
              </a:uFill>
              <a:latin typeface="Arial"/>
            </a:endParaRPr>
          </a:p>
        </p:txBody>
      </p:sp>
      <p:pic>
        <p:nvPicPr>
          <p:cNvPr id="2" name="Imagen 1" descr="logo mce-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934" y="556372"/>
            <a:ext cx="3420415" cy="2678099"/>
          </a:xfrm>
          <a:prstGeom prst="rect">
            <a:avLst/>
          </a:prstGeom>
        </p:spPr>
      </p:pic>
      <p:cxnSp>
        <p:nvCxnSpPr>
          <p:cNvPr id="4" name="Conector recto 3"/>
          <p:cNvCxnSpPr/>
          <p:nvPr/>
        </p:nvCxnSpPr>
        <p:spPr>
          <a:xfrm>
            <a:off x="2507846" y="3333101"/>
            <a:ext cx="75235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2507846" y="5847432"/>
            <a:ext cx="75235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39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11478455" y="6597360"/>
            <a:ext cx="671870" cy="215640"/>
          </a:xfrm>
          <a:prstGeom prst="rect">
            <a:avLst/>
          </a:prstGeom>
          <a:noFill/>
          <a:ln>
            <a:noFill/>
          </a:ln>
        </p:spPr>
        <p:txBody>
          <a:bodyPr lIns="121939" tIns="60969" rIns="121939" bIns="60969" anchor="ctr"/>
          <a:lstStyle/>
          <a:p>
            <a:pPr algn="ctr">
              <a:lnSpc>
                <a:spcPct val="100000"/>
              </a:lnSpc>
            </a:pPr>
            <a:fld id="{BE00CD03-A636-42DE-948B-7AFB9BDD561D}" type="slidenum">
              <a:rPr lang="es-ES" sz="1600" spc="-1">
                <a:solidFill>
                  <a:srgbClr val="898989"/>
                </a:solidFill>
                <a:uFill>
                  <a:solidFill>
                    <a:srgbClr val="FFFFFF"/>
                  </a:solidFill>
                </a:uFill>
                <a:latin typeface="Calibri"/>
              </a:rPr>
              <a:pPr algn="ctr">
                <a:lnSpc>
                  <a:spcPct val="100000"/>
                </a:lnSpc>
              </a:pPr>
              <a:t>3</a:t>
            </a:fld>
            <a:endParaRPr lang="es-ES" sz="1900" spc="-1">
              <a:solidFill>
                <a:srgbClr val="000000"/>
              </a:solidFill>
              <a:uFill>
                <a:solidFill>
                  <a:srgbClr val="FFFFFF"/>
                </a:solidFill>
              </a:uFill>
              <a:latin typeface="Times New Roman"/>
            </a:endParaRPr>
          </a:p>
        </p:txBody>
      </p:sp>
      <p:sp>
        <p:nvSpPr>
          <p:cNvPr id="129" name="CustomShape 2"/>
          <p:cNvSpPr/>
          <p:nvPr/>
        </p:nvSpPr>
        <p:spPr>
          <a:xfrm>
            <a:off x="1444107" y="615163"/>
            <a:ext cx="11051993" cy="577800"/>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lstStyle/>
          <a:p>
            <a:pPr algn="ctr">
              <a:lnSpc>
                <a:spcPct val="100000"/>
              </a:lnSpc>
            </a:pPr>
            <a:r>
              <a:rPr lang="es-ES" sz="4300" b="1" spc="-1" dirty="0">
                <a:solidFill>
                  <a:srgbClr val="FFFFFF"/>
                </a:solidFill>
                <a:uFill>
                  <a:solidFill>
                    <a:srgbClr val="FFFFFF"/>
                  </a:solidFill>
                </a:uFill>
                <a:latin typeface="Calibri"/>
              </a:rPr>
              <a:t>ACUERDOS SUSCRITOS Y EN NEGOCIACIÓN</a:t>
            </a:r>
            <a:endParaRPr lang="es-ES" spc="-1" dirty="0">
              <a:solidFill>
                <a:srgbClr val="FFFFFF"/>
              </a:solidFill>
              <a:uFill>
                <a:solidFill>
                  <a:srgbClr val="FFFFFF"/>
                </a:solidFill>
              </a:uFill>
              <a:latin typeface="Arial"/>
            </a:endParaRPr>
          </a:p>
        </p:txBody>
      </p:sp>
      <p:sp>
        <p:nvSpPr>
          <p:cNvPr id="130" name="CustomShape 3"/>
          <p:cNvSpPr/>
          <p:nvPr/>
        </p:nvSpPr>
        <p:spPr>
          <a:xfrm>
            <a:off x="1444107" y="1678607"/>
            <a:ext cx="10543895" cy="5604120"/>
          </a:xfrm>
          <a:prstGeom prst="rect">
            <a:avLst/>
          </a:prstGeom>
          <a:noFill/>
          <a:ln>
            <a:noFill/>
          </a:ln>
        </p:spPr>
        <p:style>
          <a:lnRef idx="0">
            <a:scrgbClr r="0" g="0" b="0"/>
          </a:lnRef>
          <a:fillRef idx="0">
            <a:scrgbClr r="0" g="0" b="0"/>
          </a:fillRef>
          <a:effectRef idx="0">
            <a:scrgbClr r="0" g="0" b="0"/>
          </a:effectRef>
          <a:fontRef idx="minor"/>
        </p:style>
        <p:txBody>
          <a:bodyPr lIns="121939" tIns="60969" rIns="121939" bIns="60969"/>
          <a:lstStyle/>
          <a:p>
            <a:pPr marL="480" algn="just">
              <a:lnSpc>
                <a:spcPct val="150000"/>
              </a:lnSpc>
              <a:buClr>
                <a:srgbClr val="000000"/>
              </a:buClr>
            </a:pPr>
            <a:r>
              <a:rPr lang="es-ES" sz="3500" spc="-1" dirty="0" smtClean="0">
                <a:solidFill>
                  <a:srgbClr val="FFFFFF"/>
                </a:solidFill>
                <a:uFill>
                  <a:solidFill>
                    <a:srgbClr val="FFFFFF"/>
                  </a:solidFill>
                </a:uFill>
                <a:latin typeface="Calibri"/>
              </a:rPr>
              <a:t>Turquía</a:t>
            </a:r>
            <a:r>
              <a:rPr lang="es-ES" sz="3500" spc="-1" dirty="0">
                <a:solidFill>
                  <a:srgbClr val="FFFFFF"/>
                </a:solidFill>
                <a:uFill>
                  <a:solidFill>
                    <a:srgbClr val="FFFFFF"/>
                  </a:solidFill>
                </a:uFill>
                <a:latin typeface="Calibri"/>
              </a:rPr>
              <a:t>: en V ronda de </a:t>
            </a:r>
            <a:r>
              <a:rPr lang="es-ES" sz="3500" spc="-1" dirty="0" smtClean="0">
                <a:solidFill>
                  <a:srgbClr val="FFFFFF"/>
                </a:solidFill>
                <a:uFill>
                  <a:solidFill>
                    <a:srgbClr val="FFFFFF"/>
                  </a:solidFill>
                </a:uFill>
                <a:latin typeface="Calibri"/>
              </a:rPr>
              <a:t>Negociaciones</a:t>
            </a:r>
          </a:p>
          <a:p>
            <a:pPr marL="480" algn="just">
              <a:lnSpc>
                <a:spcPct val="150000"/>
              </a:lnSpc>
              <a:buClr>
                <a:srgbClr val="000000"/>
              </a:buClr>
            </a:pPr>
            <a:r>
              <a:rPr lang="es-ES" sz="3500" spc="-1" dirty="0" smtClean="0">
                <a:solidFill>
                  <a:srgbClr val="FFFFFF"/>
                </a:solidFill>
                <a:uFill>
                  <a:solidFill>
                    <a:srgbClr val="FFFFFF"/>
                  </a:solidFill>
                </a:uFill>
                <a:latin typeface="Calibri"/>
              </a:rPr>
              <a:t>Honduras</a:t>
            </a:r>
            <a:r>
              <a:rPr lang="es-ES" sz="3500" spc="-1" dirty="0">
                <a:solidFill>
                  <a:srgbClr val="FFFFFF"/>
                </a:solidFill>
                <a:uFill>
                  <a:solidFill>
                    <a:srgbClr val="FFFFFF"/>
                  </a:solidFill>
                </a:uFill>
                <a:latin typeface="Calibri"/>
              </a:rPr>
              <a:t>: en III Ronda de </a:t>
            </a:r>
            <a:r>
              <a:rPr lang="es-ES" sz="3500" spc="-1" dirty="0" smtClean="0">
                <a:solidFill>
                  <a:srgbClr val="FFFFFF"/>
                </a:solidFill>
                <a:uFill>
                  <a:solidFill>
                    <a:srgbClr val="FFFFFF"/>
                  </a:solidFill>
                </a:uFill>
                <a:latin typeface="Calibri"/>
              </a:rPr>
              <a:t>Negociaciones</a:t>
            </a:r>
          </a:p>
          <a:p>
            <a:pPr marL="480" algn="just">
              <a:lnSpc>
                <a:spcPct val="150000"/>
              </a:lnSpc>
              <a:buClr>
                <a:srgbClr val="000000"/>
              </a:buClr>
            </a:pPr>
            <a:r>
              <a:rPr lang="es-ES" sz="3500" spc="-1" dirty="0" smtClean="0">
                <a:solidFill>
                  <a:srgbClr val="FFFFFF"/>
                </a:solidFill>
                <a:uFill>
                  <a:solidFill>
                    <a:srgbClr val="FFFFFF"/>
                  </a:solidFill>
                </a:uFill>
                <a:latin typeface="Calibri"/>
              </a:rPr>
              <a:t>El </a:t>
            </a:r>
            <a:r>
              <a:rPr lang="es-ES" sz="3500" spc="-1" dirty="0">
                <a:solidFill>
                  <a:srgbClr val="FFFFFF"/>
                </a:solidFill>
                <a:uFill>
                  <a:solidFill>
                    <a:srgbClr val="FFFFFF"/>
                  </a:solidFill>
                </a:uFill>
                <a:latin typeface="Calibri"/>
              </a:rPr>
              <a:t>Salvador: en III Ronda de </a:t>
            </a:r>
            <a:r>
              <a:rPr lang="es-ES" sz="3500" spc="-1" dirty="0" smtClean="0">
                <a:solidFill>
                  <a:srgbClr val="FFFFFF"/>
                </a:solidFill>
                <a:uFill>
                  <a:solidFill>
                    <a:srgbClr val="FFFFFF"/>
                  </a:solidFill>
                </a:uFill>
                <a:latin typeface="Calibri"/>
              </a:rPr>
              <a:t>Negociaciones</a:t>
            </a:r>
          </a:p>
          <a:p>
            <a:pPr marL="480" algn="just">
              <a:lnSpc>
                <a:spcPct val="150000"/>
              </a:lnSpc>
              <a:buClr>
                <a:srgbClr val="000000"/>
              </a:buClr>
            </a:pPr>
            <a:r>
              <a:rPr lang="es-ES" sz="3500" spc="-1" dirty="0" smtClean="0">
                <a:solidFill>
                  <a:srgbClr val="FFFFFF"/>
                </a:solidFill>
                <a:uFill>
                  <a:solidFill>
                    <a:srgbClr val="FFFFFF"/>
                  </a:solidFill>
                </a:uFill>
                <a:latin typeface="Calibri"/>
              </a:rPr>
              <a:t>Corea</a:t>
            </a:r>
            <a:r>
              <a:rPr lang="es-ES" sz="3500" spc="-1" dirty="0">
                <a:solidFill>
                  <a:srgbClr val="FFFFFF"/>
                </a:solidFill>
                <a:uFill>
                  <a:solidFill>
                    <a:srgbClr val="FFFFFF"/>
                  </a:solidFill>
                </a:uFill>
                <a:latin typeface="Calibri"/>
              </a:rPr>
              <a:t>: en II Ronda de </a:t>
            </a:r>
            <a:r>
              <a:rPr lang="es-ES" sz="3500" spc="-1" dirty="0" smtClean="0">
                <a:solidFill>
                  <a:srgbClr val="FFFFFF"/>
                </a:solidFill>
                <a:uFill>
                  <a:solidFill>
                    <a:srgbClr val="FFFFFF"/>
                  </a:solidFill>
                </a:uFill>
                <a:latin typeface="Calibri"/>
              </a:rPr>
              <a:t>Negociaciones</a:t>
            </a:r>
          </a:p>
          <a:p>
            <a:pPr marL="480" algn="just">
              <a:lnSpc>
                <a:spcPct val="150000"/>
              </a:lnSpc>
              <a:buClr>
                <a:srgbClr val="000000"/>
              </a:buClr>
            </a:pPr>
            <a:r>
              <a:rPr lang="es-ES" sz="3500" spc="-1" dirty="0" smtClean="0">
                <a:solidFill>
                  <a:srgbClr val="FFFFFF"/>
                </a:solidFill>
                <a:uFill>
                  <a:solidFill>
                    <a:srgbClr val="FFFFFF"/>
                  </a:solidFill>
                </a:uFill>
                <a:latin typeface="Calibri"/>
              </a:rPr>
              <a:t>Cuba</a:t>
            </a:r>
            <a:r>
              <a:rPr lang="es-ES" sz="3500" spc="-1" dirty="0">
                <a:solidFill>
                  <a:srgbClr val="FFFFFF"/>
                </a:solidFill>
                <a:uFill>
                  <a:solidFill>
                    <a:srgbClr val="FFFFFF"/>
                  </a:solidFill>
                </a:uFill>
                <a:latin typeface="Calibri"/>
              </a:rPr>
              <a:t>: por iniciar negociación de ampliación del </a:t>
            </a:r>
            <a:r>
              <a:rPr lang="es-ES" sz="3500" spc="-1" dirty="0" smtClean="0">
                <a:solidFill>
                  <a:srgbClr val="FFFFFF"/>
                </a:solidFill>
                <a:uFill>
                  <a:solidFill>
                    <a:srgbClr val="FFFFFF"/>
                  </a:solidFill>
                </a:uFill>
                <a:latin typeface="Calibri"/>
              </a:rPr>
              <a:t>acuerdo</a:t>
            </a:r>
            <a:endParaRPr lang="es-ES" sz="3500" spc="-1" dirty="0">
              <a:solidFill>
                <a:srgbClr val="FFFFFF"/>
              </a:solidFill>
              <a:uFill>
                <a:solidFill>
                  <a:srgbClr val="FFFFFF"/>
                </a:solidFill>
              </a:uFill>
              <a:latin typeface="Arial"/>
            </a:endParaRPr>
          </a:p>
          <a:p>
            <a:pPr marL="480" algn="just">
              <a:lnSpc>
                <a:spcPct val="150000"/>
              </a:lnSpc>
              <a:buClr>
                <a:srgbClr val="000000"/>
              </a:buClr>
            </a:pPr>
            <a:r>
              <a:rPr lang="es-ES" sz="3500" spc="-1" dirty="0">
                <a:solidFill>
                  <a:srgbClr val="FFFFFF"/>
                </a:solidFill>
                <a:uFill>
                  <a:solidFill>
                    <a:srgbClr val="FFFFFF"/>
                  </a:solidFill>
                </a:uFill>
                <a:latin typeface="Calibri"/>
              </a:rPr>
              <a:t>EFTA: por iniciar </a:t>
            </a:r>
            <a:r>
              <a:rPr lang="es-ES" sz="3500" spc="-1" dirty="0" smtClean="0">
                <a:solidFill>
                  <a:srgbClr val="FFFFFF"/>
                </a:solidFill>
                <a:uFill>
                  <a:solidFill>
                    <a:srgbClr val="FFFFFF"/>
                  </a:solidFill>
                </a:uFill>
                <a:latin typeface="Calibri"/>
              </a:rPr>
              <a:t>negociación en octubre 2016</a:t>
            </a:r>
            <a:endParaRPr lang="es-ES" sz="3500" spc="-1" dirty="0">
              <a:solidFill>
                <a:srgbClr val="FFFFFF"/>
              </a:solidFill>
              <a:uFill>
                <a:solidFill>
                  <a:srgbClr val="FFFFFF"/>
                </a:solidFill>
              </a:uFill>
              <a:latin typeface="Arial"/>
            </a:endParaRPr>
          </a:p>
        </p:txBody>
      </p:sp>
      <p:pic>
        <p:nvPicPr>
          <p:cNvPr id="2" name="Imagen 1" descr="turkey_64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132" y="2108170"/>
            <a:ext cx="869108" cy="651831"/>
          </a:xfrm>
          <a:prstGeom prst="rect">
            <a:avLst/>
          </a:prstGeom>
        </p:spPr>
      </p:pic>
      <p:pic>
        <p:nvPicPr>
          <p:cNvPr id="4" name="Imagen 3" descr="corea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583" y="4335683"/>
            <a:ext cx="612466" cy="612466"/>
          </a:xfrm>
          <a:prstGeom prst="rect">
            <a:avLst/>
          </a:prstGeom>
        </p:spPr>
      </p:pic>
      <p:pic>
        <p:nvPicPr>
          <p:cNvPr id="5" name="Imagen 4" descr="Flag_of_Cub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497" y="4948149"/>
            <a:ext cx="702575" cy="702575"/>
          </a:xfrm>
          <a:prstGeom prst="rect">
            <a:avLst/>
          </a:prstGeom>
        </p:spPr>
      </p:pic>
      <p:pic>
        <p:nvPicPr>
          <p:cNvPr id="6" name="Imagen 5" descr="efta_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497" y="5937392"/>
            <a:ext cx="765743" cy="462407"/>
          </a:xfrm>
          <a:prstGeom prst="rect">
            <a:avLst/>
          </a:prstGeom>
        </p:spPr>
      </p:pic>
      <p:pic>
        <p:nvPicPr>
          <p:cNvPr id="7" name="Imagen 6" descr="Flag_of_El_Salvador_-_Circle-51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687" y="3636111"/>
            <a:ext cx="587362" cy="587360"/>
          </a:xfrm>
          <a:prstGeom prst="rect">
            <a:avLst/>
          </a:prstGeom>
        </p:spPr>
      </p:pic>
      <p:pic>
        <p:nvPicPr>
          <p:cNvPr id="8" name="Imagen 7" descr="Flag-Icon-Honduras-300x30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806" y="2881810"/>
            <a:ext cx="633125" cy="633125"/>
          </a:xfrm>
          <a:prstGeom prst="rect">
            <a:avLst/>
          </a:prstGeom>
        </p:spPr>
      </p:pic>
      <p:pic>
        <p:nvPicPr>
          <p:cNvPr id="11" name="Imagen 1" descr="logo mce-0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705"/>
            <a:ext cx="2467821" cy="1932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11478455" y="6597360"/>
            <a:ext cx="671870" cy="215640"/>
          </a:xfrm>
          <a:prstGeom prst="rect">
            <a:avLst/>
          </a:prstGeom>
          <a:noFill/>
          <a:ln>
            <a:noFill/>
          </a:ln>
        </p:spPr>
        <p:txBody>
          <a:bodyPr lIns="121939" tIns="60969" rIns="121939" bIns="60969" anchor="ctr"/>
          <a:lstStyle/>
          <a:p>
            <a:pPr algn="ctr">
              <a:lnSpc>
                <a:spcPct val="100000"/>
              </a:lnSpc>
            </a:pPr>
            <a:fld id="{77C9D98D-8DD7-4C93-9E9F-BD16B4B06529}" type="slidenum">
              <a:rPr lang="es-ES" sz="1600" spc="-1">
                <a:solidFill>
                  <a:srgbClr val="898989"/>
                </a:solidFill>
                <a:uFill>
                  <a:solidFill>
                    <a:srgbClr val="FFFFFF"/>
                  </a:solidFill>
                </a:uFill>
                <a:latin typeface="Calibri"/>
              </a:rPr>
              <a:pPr algn="ctr">
                <a:lnSpc>
                  <a:spcPct val="100000"/>
                </a:lnSpc>
              </a:pPr>
              <a:t>4</a:t>
            </a:fld>
            <a:endParaRPr lang="es-ES" sz="1900" spc="-1">
              <a:solidFill>
                <a:srgbClr val="000000"/>
              </a:solidFill>
              <a:uFill>
                <a:solidFill>
                  <a:srgbClr val="FFFFFF"/>
                </a:solidFill>
              </a:uFill>
              <a:latin typeface="Times New Roman"/>
            </a:endParaRPr>
          </a:p>
        </p:txBody>
      </p:sp>
      <p:sp>
        <p:nvSpPr>
          <p:cNvPr id="132" name="CustomShape 2"/>
          <p:cNvSpPr/>
          <p:nvPr/>
        </p:nvSpPr>
        <p:spPr>
          <a:xfrm>
            <a:off x="1319255" y="575801"/>
            <a:ext cx="11051993" cy="1065240"/>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lstStyle/>
          <a:p>
            <a:pPr algn="ctr">
              <a:lnSpc>
                <a:spcPct val="100000"/>
              </a:lnSpc>
            </a:pPr>
            <a:r>
              <a:rPr lang="es-ES" sz="4300" b="1" spc="-1" dirty="0">
                <a:uFill>
                  <a:solidFill>
                    <a:srgbClr val="FFFFFF"/>
                  </a:solidFill>
                </a:uFill>
                <a:latin typeface="Calibri"/>
              </a:rPr>
              <a:t>OPORTUNIDADES QUE GENERAN LOS</a:t>
            </a:r>
            <a:endParaRPr lang="es-ES" spc="-1" dirty="0">
              <a:uFill>
                <a:solidFill>
                  <a:srgbClr val="FFFFFF"/>
                </a:solidFill>
              </a:uFill>
              <a:latin typeface="Arial"/>
            </a:endParaRPr>
          </a:p>
          <a:p>
            <a:pPr algn="ctr">
              <a:lnSpc>
                <a:spcPct val="100000"/>
              </a:lnSpc>
            </a:pPr>
            <a:r>
              <a:rPr lang="es-ES" sz="4300" b="1" spc="-1" dirty="0" smtClean="0">
                <a:uFill>
                  <a:solidFill>
                    <a:srgbClr val="FFFFFF"/>
                  </a:solidFill>
                </a:uFill>
                <a:latin typeface="Calibri"/>
              </a:rPr>
              <a:t>ACUERDOS </a:t>
            </a:r>
            <a:r>
              <a:rPr lang="es-ES" sz="4300" b="1" spc="-1" dirty="0">
                <a:uFill>
                  <a:solidFill>
                    <a:srgbClr val="FFFFFF"/>
                  </a:solidFill>
                </a:uFill>
                <a:latin typeface="Calibri"/>
              </a:rPr>
              <a:t>COMERCIALES</a:t>
            </a:r>
            <a:endParaRPr lang="es-ES" spc="-1" dirty="0">
              <a:uFill>
                <a:solidFill>
                  <a:srgbClr val="FFFFFF"/>
                </a:solidFill>
              </a:uFill>
              <a:latin typeface="Arial"/>
            </a:endParaRPr>
          </a:p>
        </p:txBody>
      </p:sp>
      <p:graphicFrame>
        <p:nvGraphicFramePr>
          <p:cNvPr id="3" name="Diagrama 2"/>
          <p:cNvGraphicFramePr/>
          <p:nvPr>
            <p:extLst>
              <p:ext uri="{D42A27DB-BD31-4B8C-83A1-F6EECF244321}">
                <p14:modId xmlns:p14="http://schemas.microsoft.com/office/powerpoint/2010/main" val="2426541772"/>
              </p:ext>
            </p:extLst>
          </p:nvPr>
        </p:nvGraphicFramePr>
        <p:xfrm>
          <a:off x="2043772" y="2072547"/>
          <a:ext cx="7890908" cy="4355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1" descr="logo mce-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283" y="140305"/>
            <a:ext cx="2467821" cy="1932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2464955575"/>
              </p:ext>
            </p:extLst>
          </p:nvPr>
        </p:nvGraphicFramePr>
        <p:xfrm>
          <a:off x="576300" y="2706479"/>
          <a:ext cx="11237850" cy="3810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TextShape 2"/>
          <p:cNvSpPr txBox="1"/>
          <p:nvPr/>
        </p:nvSpPr>
        <p:spPr>
          <a:xfrm>
            <a:off x="2019858" y="392113"/>
            <a:ext cx="8627691" cy="1084320"/>
          </a:xfrm>
          <a:prstGeom prst="rect">
            <a:avLst/>
          </a:prstGeom>
          <a:noFill/>
          <a:ln>
            <a:noFill/>
          </a:ln>
        </p:spPr>
        <p:txBody>
          <a:bodyPr lIns="120018" tIns="60010" rIns="120018" bIns="60010"/>
          <a:lstStyle/>
          <a:p>
            <a:pPr algn="ctr">
              <a:lnSpc>
                <a:spcPct val="100000"/>
              </a:lnSpc>
            </a:pPr>
            <a:r>
              <a:rPr lang="es-ES" sz="4300" b="1" spc="-1" dirty="0">
                <a:uFill>
                  <a:solidFill>
                    <a:srgbClr val="FFFFFF"/>
                  </a:solidFill>
                </a:uFill>
                <a:latin typeface="Calibri"/>
              </a:rPr>
              <a:t>OPORTUNIDADES QUE GENERAN LOS</a:t>
            </a:r>
            <a:endParaRPr lang="es-ES" spc="-1" dirty="0">
              <a:uFill>
                <a:solidFill>
                  <a:srgbClr val="FFFFFF"/>
                </a:solidFill>
              </a:uFill>
              <a:latin typeface="Arial"/>
            </a:endParaRPr>
          </a:p>
          <a:p>
            <a:pPr algn="ctr">
              <a:lnSpc>
                <a:spcPct val="100000"/>
              </a:lnSpc>
            </a:pPr>
            <a:r>
              <a:rPr lang="es-ES" sz="4300" b="1" spc="-1" dirty="0">
                <a:uFill>
                  <a:solidFill>
                    <a:srgbClr val="FFFFFF"/>
                  </a:solidFill>
                </a:uFill>
                <a:latin typeface="Calibri"/>
              </a:rPr>
              <a:t>ACUERDOS COMERCIALES</a:t>
            </a:r>
            <a:endParaRPr lang="es-ES" spc="-1" dirty="0">
              <a:uFill>
                <a:solidFill>
                  <a:srgbClr val="FFFFFF"/>
                </a:solidFill>
              </a:uFill>
              <a:latin typeface="Arial"/>
            </a:endParaRPr>
          </a:p>
        </p:txBody>
      </p:sp>
      <p:pic>
        <p:nvPicPr>
          <p:cNvPr id="4" name="Imagen 1" descr="logo mce-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467821" cy="1932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11478455" y="6597360"/>
            <a:ext cx="671870" cy="215640"/>
          </a:xfrm>
          <a:prstGeom prst="rect">
            <a:avLst/>
          </a:prstGeom>
          <a:noFill/>
          <a:ln>
            <a:noFill/>
          </a:ln>
        </p:spPr>
        <p:txBody>
          <a:bodyPr lIns="121939" tIns="60969" rIns="121939" bIns="60969" anchor="ctr"/>
          <a:lstStyle/>
          <a:p>
            <a:pPr algn="ctr">
              <a:lnSpc>
                <a:spcPct val="100000"/>
              </a:lnSpc>
            </a:pPr>
            <a:fld id="{55C142A5-CF32-42A2-9F27-6B5E8A2AC07B}" type="slidenum">
              <a:rPr lang="es-ES" sz="1600" spc="-1">
                <a:solidFill>
                  <a:srgbClr val="898989"/>
                </a:solidFill>
                <a:uFill>
                  <a:solidFill>
                    <a:srgbClr val="FFFFFF"/>
                  </a:solidFill>
                </a:uFill>
                <a:latin typeface="Calibri"/>
              </a:rPr>
              <a:pPr algn="ctr">
                <a:lnSpc>
                  <a:spcPct val="100000"/>
                </a:lnSpc>
              </a:pPr>
              <a:t>6</a:t>
            </a:fld>
            <a:endParaRPr lang="es-ES" sz="1900" spc="-1">
              <a:solidFill>
                <a:srgbClr val="000000"/>
              </a:solidFill>
              <a:uFill>
                <a:solidFill>
                  <a:srgbClr val="FFFFFF"/>
                </a:solidFill>
              </a:uFill>
              <a:latin typeface="Times New Roman"/>
            </a:endParaRPr>
          </a:p>
        </p:txBody>
      </p:sp>
      <p:sp>
        <p:nvSpPr>
          <p:cNvPr id="137" name="CustomShape 2"/>
          <p:cNvSpPr/>
          <p:nvPr/>
        </p:nvSpPr>
        <p:spPr>
          <a:xfrm>
            <a:off x="1532073" y="0"/>
            <a:ext cx="11051993" cy="577800"/>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lstStyle/>
          <a:p>
            <a:pPr algn="ctr">
              <a:lnSpc>
                <a:spcPct val="100000"/>
              </a:lnSpc>
            </a:pPr>
            <a:r>
              <a:rPr lang="es-ES" sz="4300" b="1" spc="-1" dirty="0" smtClean="0">
                <a:solidFill>
                  <a:srgbClr val="FFFFFF"/>
                </a:solidFill>
                <a:uFill>
                  <a:solidFill>
                    <a:srgbClr val="FFFFFF"/>
                  </a:solidFill>
                </a:uFill>
                <a:latin typeface="Calibri"/>
              </a:rPr>
              <a:t>Acuerdo </a:t>
            </a:r>
            <a:r>
              <a:rPr lang="es-ES" sz="4300" b="1" spc="-1" dirty="0" err="1" smtClean="0">
                <a:solidFill>
                  <a:srgbClr val="FFFFFF"/>
                </a:solidFill>
                <a:uFill>
                  <a:solidFill>
                    <a:srgbClr val="FFFFFF"/>
                  </a:solidFill>
                </a:uFill>
                <a:latin typeface="Calibri"/>
              </a:rPr>
              <a:t>Multipartes</a:t>
            </a:r>
            <a:r>
              <a:rPr lang="es-ES" sz="4300" b="1" spc="-1" dirty="0" smtClean="0">
                <a:solidFill>
                  <a:srgbClr val="FFFFFF"/>
                </a:solidFill>
                <a:uFill>
                  <a:solidFill>
                    <a:srgbClr val="FFFFFF"/>
                  </a:solidFill>
                </a:uFill>
                <a:latin typeface="Calibri"/>
              </a:rPr>
              <a:t> con la Unión Europea</a:t>
            </a:r>
            <a:endParaRPr lang="es-ES" spc="-1" dirty="0">
              <a:solidFill>
                <a:srgbClr val="FFFFFF"/>
              </a:solidFill>
              <a:uFill>
                <a:solidFill>
                  <a:srgbClr val="FFFFFF"/>
                </a:solidFill>
              </a:uFill>
              <a:latin typeface="Arial"/>
            </a:endParaRPr>
          </a:p>
        </p:txBody>
      </p:sp>
      <p:graphicFrame>
        <p:nvGraphicFramePr>
          <p:cNvPr id="6" name="Diagrama 5"/>
          <p:cNvGraphicFramePr/>
          <p:nvPr>
            <p:extLst>
              <p:ext uri="{D42A27DB-BD31-4B8C-83A1-F6EECF244321}">
                <p14:modId xmlns:p14="http://schemas.microsoft.com/office/powerpoint/2010/main" val="1513674250"/>
              </p:ext>
            </p:extLst>
          </p:nvPr>
        </p:nvGraphicFramePr>
        <p:xfrm>
          <a:off x="669427" y="725837"/>
          <a:ext cx="11480898" cy="6161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1" descr="logo mce-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497"/>
            <a:ext cx="2467821" cy="1932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15527457"/>
              </p:ext>
            </p:extLst>
          </p:nvPr>
        </p:nvGraphicFramePr>
        <p:xfrm>
          <a:off x="33716" y="250826"/>
          <a:ext cx="11862305" cy="638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1" descr="logo mce-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467821" cy="1932242"/>
          </a:xfrm>
          <a:prstGeom prst="rect">
            <a:avLst/>
          </a:prstGeom>
        </p:spPr>
      </p:pic>
      <p:sp>
        <p:nvSpPr>
          <p:cNvPr id="6" name="CustomShape 2"/>
          <p:cNvSpPr/>
          <p:nvPr/>
        </p:nvSpPr>
        <p:spPr>
          <a:xfrm>
            <a:off x="1532073" y="0"/>
            <a:ext cx="11051993" cy="577800"/>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lstStyle/>
          <a:p>
            <a:pPr algn="ctr">
              <a:lnSpc>
                <a:spcPct val="100000"/>
              </a:lnSpc>
            </a:pPr>
            <a:r>
              <a:rPr lang="es-ES" sz="4300" b="1" spc="-1" dirty="0" smtClean="0">
                <a:solidFill>
                  <a:srgbClr val="FFFFFF"/>
                </a:solidFill>
                <a:uFill>
                  <a:solidFill>
                    <a:srgbClr val="FFFFFF"/>
                  </a:solidFill>
                </a:uFill>
                <a:latin typeface="Calibri"/>
              </a:rPr>
              <a:t>Acuerdo </a:t>
            </a:r>
            <a:r>
              <a:rPr lang="es-ES" sz="4300" b="1" spc="-1" dirty="0" err="1" smtClean="0">
                <a:solidFill>
                  <a:srgbClr val="FFFFFF"/>
                </a:solidFill>
                <a:uFill>
                  <a:solidFill>
                    <a:srgbClr val="FFFFFF"/>
                  </a:solidFill>
                </a:uFill>
                <a:latin typeface="Calibri"/>
              </a:rPr>
              <a:t>Multipartes</a:t>
            </a:r>
            <a:r>
              <a:rPr lang="es-ES" sz="4300" b="1" spc="-1" dirty="0" smtClean="0">
                <a:solidFill>
                  <a:srgbClr val="FFFFFF"/>
                </a:solidFill>
                <a:uFill>
                  <a:solidFill>
                    <a:srgbClr val="FFFFFF"/>
                  </a:solidFill>
                </a:uFill>
                <a:latin typeface="Calibri"/>
              </a:rPr>
              <a:t> con la Unión Europea</a:t>
            </a:r>
            <a:endParaRPr lang="es-ES"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1696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33460827"/>
              </p:ext>
            </p:extLst>
          </p:nvPr>
        </p:nvGraphicFramePr>
        <p:xfrm>
          <a:off x="130148" y="2059984"/>
          <a:ext cx="11587472" cy="4203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 name="CustomShape 3"/>
          <p:cNvSpPr/>
          <p:nvPr/>
        </p:nvSpPr>
        <p:spPr>
          <a:xfrm>
            <a:off x="8741991" y="6356520"/>
            <a:ext cx="2845481" cy="36432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r">
              <a:lnSpc>
                <a:spcPct val="100000"/>
              </a:lnSpc>
            </a:pPr>
            <a:fld id="{C837ACD3-6564-42EE-BE6D-CB7849BC0F3B}" type="slidenum">
              <a:rPr lang="es-ES" sz="1500" spc="-1">
                <a:solidFill>
                  <a:srgbClr val="8B8B8B"/>
                </a:solidFill>
                <a:uFill>
                  <a:solidFill>
                    <a:srgbClr val="FFFFFF"/>
                  </a:solidFill>
                </a:uFill>
                <a:latin typeface="Calibri"/>
              </a:rPr>
              <a:pPr algn="r">
                <a:lnSpc>
                  <a:spcPct val="100000"/>
                </a:lnSpc>
              </a:pPr>
              <a:t>8</a:t>
            </a:fld>
            <a:endParaRPr lang="es-ES" sz="2300" spc="-1">
              <a:solidFill>
                <a:srgbClr val="000000"/>
              </a:solidFill>
              <a:uFill>
                <a:solidFill>
                  <a:srgbClr val="FFFFFF"/>
                </a:solidFill>
              </a:uFill>
              <a:latin typeface="Arial"/>
            </a:endParaRPr>
          </a:p>
        </p:txBody>
      </p:sp>
      <p:sp>
        <p:nvSpPr>
          <p:cNvPr id="5" name="CustomShape 1"/>
          <p:cNvSpPr/>
          <p:nvPr/>
        </p:nvSpPr>
        <p:spPr>
          <a:xfrm>
            <a:off x="610187" y="844560"/>
            <a:ext cx="10394710" cy="63900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ctr">
              <a:lnSpc>
                <a:spcPct val="100000"/>
              </a:lnSpc>
            </a:pPr>
            <a:r>
              <a:rPr lang="es-ES" sz="4100" b="1" spc="-1" dirty="0">
                <a:uFill>
                  <a:solidFill>
                    <a:srgbClr val="FFFFFF"/>
                  </a:solidFill>
                </a:uFill>
                <a:latin typeface="Calibri"/>
              </a:rPr>
              <a:t>PLANTEAMIENTOS DE ECUADOR </a:t>
            </a:r>
            <a:r>
              <a:rPr lang="es-ES" sz="4100" b="1" spc="-1" dirty="0" smtClean="0">
                <a:uFill>
                  <a:solidFill>
                    <a:srgbClr val="FFFFFF"/>
                  </a:solidFill>
                </a:uFill>
                <a:latin typeface="Calibri"/>
              </a:rPr>
              <a:t>ANTE UNIÓN EUROPEA (</a:t>
            </a:r>
            <a:r>
              <a:rPr lang="es-ES" sz="4100" b="1" spc="-1" dirty="0">
                <a:uFill>
                  <a:solidFill>
                    <a:srgbClr val="FFFFFF"/>
                  </a:solidFill>
                </a:uFill>
                <a:latin typeface="Calibri"/>
              </a:rPr>
              <a:t>JUNIO 2016)</a:t>
            </a:r>
            <a:endParaRPr lang="es-ES" sz="2300" spc="-1" dirty="0">
              <a:uFill>
                <a:solidFill>
                  <a:srgbClr val="FFFFFF"/>
                </a:solidFill>
              </a:uFill>
              <a:latin typeface="Arial"/>
            </a:endParaRPr>
          </a:p>
        </p:txBody>
      </p:sp>
    </p:spTree>
    <p:extLst>
      <p:ext uri="{BB962C8B-B14F-4D97-AF65-F5344CB8AC3E}">
        <p14:creationId xmlns:p14="http://schemas.microsoft.com/office/powerpoint/2010/main" val="342144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850245658"/>
              </p:ext>
            </p:extLst>
          </p:nvPr>
        </p:nvGraphicFramePr>
        <p:xfrm>
          <a:off x="266543" y="2227881"/>
          <a:ext cx="11587472" cy="3790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7" name="CustomShape 3"/>
          <p:cNvSpPr/>
          <p:nvPr/>
        </p:nvSpPr>
        <p:spPr>
          <a:xfrm>
            <a:off x="8741991" y="6356520"/>
            <a:ext cx="2845481" cy="36432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r">
              <a:lnSpc>
                <a:spcPct val="100000"/>
              </a:lnSpc>
            </a:pPr>
            <a:fld id="{9D71003B-3E89-4D46-8D86-49D9C372920A}" type="slidenum">
              <a:rPr lang="es-ES" sz="1500" spc="-1">
                <a:solidFill>
                  <a:srgbClr val="8B8B8B"/>
                </a:solidFill>
                <a:uFill>
                  <a:solidFill>
                    <a:srgbClr val="FFFFFF"/>
                  </a:solidFill>
                </a:uFill>
                <a:latin typeface="Calibri"/>
              </a:rPr>
              <a:pPr algn="r">
                <a:lnSpc>
                  <a:spcPct val="100000"/>
                </a:lnSpc>
              </a:pPr>
              <a:t>9</a:t>
            </a:fld>
            <a:endParaRPr lang="es-ES" sz="2300" spc="-1">
              <a:solidFill>
                <a:srgbClr val="000000"/>
              </a:solidFill>
              <a:uFill>
                <a:solidFill>
                  <a:srgbClr val="FFFFFF"/>
                </a:solidFill>
              </a:uFill>
              <a:latin typeface="Arial"/>
            </a:endParaRPr>
          </a:p>
        </p:txBody>
      </p:sp>
      <p:graphicFrame>
        <p:nvGraphicFramePr>
          <p:cNvPr id="14" name="Diagrama 13"/>
          <p:cNvGraphicFramePr/>
          <p:nvPr>
            <p:extLst>
              <p:ext uri="{D42A27DB-BD31-4B8C-83A1-F6EECF244321}">
                <p14:modId xmlns:p14="http://schemas.microsoft.com/office/powerpoint/2010/main" val="2993800270"/>
              </p:ext>
            </p:extLst>
          </p:nvPr>
        </p:nvGraphicFramePr>
        <p:xfrm>
          <a:off x="1744416" y="1497831"/>
          <a:ext cx="8671829" cy="443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stomShape 1"/>
          <p:cNvSpPr/>
          <p:nvPr/>
        </p:nvSpPr>
        <p:spPr>
          <a:xfrm>
            <a:off x="610187" y="525060"/>
            <a:ext cx="10394710" cy="639000"/>
          </a:xfrm>
          <a:prstGeom prst="rect">
            <a:avLst/>
          </a:prstGeom>
          <a:noFill/>
          <a:ln>
            <a:noFill/>
          </a:ln>
        </p:spPr>
        <p:style>
          <a:lnRef idx="0">
            <a:scrgbClr r="0" g="0" b="0"/>
          </a:lnRef>
          <a:fillRef idx="0">
            <a:scrgbClr r="0" g="0" b="0"/>
          </a:fillRef>
          <a:effectRef idx="0">
            <a:scrgbClr r="0" g="0" b="0"/>
          </a:effectRef>
          <a:fontRef idx="minor"/>
        </p:style>
        <p:txBody>
          <a:bodyPr lIns="115416" tIns="57708" rIns="115416" bIns="57708" anchor="ctr"/>
          <a:lstStyle/>
          <a:p>
            <a:pPr algn="ctr">
              <a:lnSpc>
                <a:spcPct val="100000"/>
              </a:lnSpc>
            </a:pPr>
            <a:r>
              <a:rPr lang="es-ES" sz="4100" b="1" spc="-1" dirty="0">
                <a:uFill>
                  <a:solidFill>
                    <a:srgbClr val="FFFFFF"/>
                  </a:solidFill>
                </a:uFill>
                <a:latin typeface="Calibri"/>
              </a:rPr>
              <a:t>PLANTEAMIENTOS DE ECUADOR </a:t>
            </a:r>
            <a:r>
              <a:rPr lang="es-ES" sz="4100" b="1" spc="-1" dirty="0" smtClean="0">
                <a:uFill>
                  <a:solidFill>
                    <a:srgbClr val="FFFFFF"/>
                  </a:solidFill>
                </a:uFill>
                <a:latin typeface="Calibri"/>
              </a:rPr>
              <a:t>ANTE UNIÓN EUROPEA (</a:t>
            </a:r>
            <a:r>
              <a:rPr lang="es-ES" sz="4100" b="1" spc="-1" dirty="0">
                <a:uFill>
                  <a:solidFill>
                    <a:srgbClr val="FFFFFF"/>
                  </a:solidFill>
                </a:uFill>
                <a:latin typeface="Calibri"/>
              </a:rPr>
              <a:t>JUNIO 2016)</a:t>
            </a:r>
            <a:endParaRPr lang="es-ES" sz="2300" spc="-1" dirty="0">
              <a:uFill>
                <a:solidFill>
                  <a:srgbClr val="FFFFFF"/>
                </a:solidFill>
              </a:uFill>
              <a:latin typeface="Arial"/>
            </a:endParaRPr>
          </a:p>
        </p:txBody>
      </p:sp>
    </p:spTree>
    <p:extLst>
      <p:ext uri="{BB962C8B-B14F-4D97-AF65-F5344CB8AC3E}">
        <p14:creationId xmlns:p14="http://schemas.microsoft.com/office/powerpoint/2010/main" val="18650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4598</TotalTime>
  <Words>1302</Words>
  <Application>Microsoft Macintosh PowerPoint</Application>
  <PresentationFormat>Custom</PresentationFormat>
  <Paragraphs>108</Paragraphs>
  <Slides>20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Twilight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QL_APEREZ</dc:creator>
  <dc:description/>
  <cp:lastModifiedBy>Shirley Suasnavas</cp:lastModifiedBy>
  <cp:revision>453</cp:revision>
  <cp:lastPrinted>2016-07-07T16:20:03Z</cp:lastPrinted>
  <dcterms:created xsi:type="dcterms:W3CDTF">2016-01-04T14:43:08Z</dcterms:created>
  <dcterms:modified xsi:type="dcterms:W3CDTF">2016-07-11T01:25:57Z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Presentación en pantalla (4:3)</vt:lpwstr>
  </property>
  <property fmtid="{D5CDD505-2E9C-101B-9397-08002B2CF9AE}" pid="10" name="ScaleCrop">
    <vt:bool>false</vt:bool>
  </property>
  <property fmtid="{D5CDD505-2E9C-101B-9397-08002B2CF9AE}" pid="11" name="ShareDoc">
    <vt:bool>false</vt:bool>
  </property>
  <property fmtid="{D5CDD505-2E9C-101B-9397-08002B2CF9AE}" pid="12" name="Slides">
    <vt:i4>13</vt:i4>
  </property>
</Properties>
</file>